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6" r:id="rId2"/>
    <p:sldMasterId id="2147483686" r:id="rId3"/>
    <p:sldMasterId id="2147483692" r:id="rId4"/>
    <p:sldMasterId id="2147483698" r:id="rId5"/>
    <p:sldMasterId id="2147483707" r:id="rId6"/>
  </p:sldMasterIdLst>
  <p:notesMasterIdLst>
    <p:notesMasterId r:id="rId17"/>
  </p:notesMasterIdLst>
  <p:sldIdLst>
    <p:sldId id="256" r:id="rId7"/>
    <p:sldId id="4755" r:id="rId8"/>
    <p:sldId id="4756" r:id="rId9"/>
    <p:sldId id="4760" r:id="rId10"/>
    <p:sldId id="4761" r:id="rId11"/>
    <p:sldId id="4762" r:id="rId12"/>
    <p:sldId id="4763" r:id="rId13"/>
    <p:sldId id="4765" r:id="rId14"/>
    <p:sldId id="4764" r:id="rId15"/>
    <p:sldId id="47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9900"/>
    <a:srgbClr val="0D2F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6357" autoAdjust="0"/>
  </p:normalViewPr>
  <p:slideViewPr>
    <p:cSldViewPr snapToGrid="0" showGuides="1">
      <p:cViewPr varScale="1">
        <p:scale>
          <a:sx n="104" d="100"/>
          <a:sy n="104" d="100"/>
        </p:scale>
        <p:origin x="1044" y="96"/>
      </p:cViewPr>
      <p:guideLst>
        <p:guide orient="horz" pos="2160"/>
        <p:guide pos="384"/>
      </p:guideLst>
    </p:cSldViewPr>
  </p:slideViewPr>
  <p:notesTextViewPr>
    <p:cViewPr>
      <p:scale>
        <a:sx n="3" d="2"/>
        <a:sy n="3" d="2"/>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Williams" userId="e5058156-3504-4486-92f5-d4c48dcd014b" providerId="ADAL" clId="{A92E6FBA-8EC0-480F-9FBD-06959BBE65C4}"/>
    <pc:docChg chg="modSld">
      <pc:chgData name="Mike Williams" userId="e5058156-3504-4486-92f5-d4c48dcd014b" providerId="ADAL" clId="{A92E6FBA-8EC0-480F-9FBD-06959BBE65C4}" dt="2025-02-04T17:08:23.976" v="0" actId="20577"/>
      <pc:docMkLst>
        <pc:docMk/>
      </pc:docMkLst>
      <pc:sldChg chg="modSp mod">
        <pc:chgData name="Mike Williams" userId="e5058156-3504-4486-92f5-d4c48dcd014b" providerId="ADAL" clId="{A92E6FBA-8EC0-480F-9FBD-06959BBE65C4}" dt="2025-02-04T17:08:23.976" v="0" actId="20577"/>
        <pc:sldMkLst>
          <pc:docMk/>
          <pc:sldMk cId="3971610317" sldId="4762"/>
        </pc:sldMkLst>
        <pc:spChg chg="mod">
          <ac:chgData name="Mike Williams" userId="e5058156-3504-4486-92f5-d4c48dcd014b" providerId="ADAL" clId="{A92E6FBA-8EC0-480F-9FBD-06959BBE65C4}" dt="2025-02-04T17:08:23.976" v="0" actId="20577"/>
          <ac:spMkLst>
            <pc:docMk/>
            <pc:sldMk cId="3971610317" sldId="4762"/>
            <ac:spMk id="6" creationId="{2730EC43-6D28-C82F-FE77-7C059D2A7B6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Narrow"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Narrow" panose="020B0604020202020204" pitchFamily="34" charset="0"/>
              </a:defRPr>
            </a:lvl1pPr>
          </a:lstStyle>
          <a:p>
            <a:fld id="{EB1CD0EC-A6A6-DC4A-94CD-4B19DE6B7F27}" type="datetimeFigureOut">
              <a:rPr lang="en-US" smtClean="0"/>
              <a:pPr/>
              <a:t>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Narrow"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Narrow" panose="020B0604020202020204" pitchFamily="34" charset="0"/>
              </a:defRPr>
            </a:lvl1pPr>
          </a:lstStyle>
          <a:p>
            <a:fld id="{02853899-A74A-1E42-8E2C-3DB1C335499F}" type="slidenum">
              <a:rPr lang="en-US" smtClean="0"/>
              <a:pPr/>
              <a:t>‹#›</a:t>
            </a:fld>
            <a:endParaRPr lang="en-US" dirty="0"/>
          </a:p>
        </p:txBody>
      </p:sp>
    </p:spTree>
    <p:extLst>
      <p:ext uri="{BB962C8B-B14F-4D97-AF65-F5344CB8AC3E}">
        <p14:creationId xmlns:p14="http://schemas.microsoft.com/office/powerpoint/2010/main" val="206069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Narrow" panose="020B0604020202020204" pitchFamily="34" charset="0"/>
        <a:ea typeface="+mn-ea"/>
        <a:cs typeface="+mn-cs"/>
      </a:defRPr>
    </a:lvl1pPr>
    <a:lvl2pPr marL="457200" algn="l" defTabSz="914400" rtl="0" eaLnBrk="1" latinLnBrk="0" hangingPunct="1">
      <a:defRPr sz="1200" b="0" i="0" kern="1200">
        <a:solidFill>
          <a:schemeClr val="tx1"/>
        </a:solidFill>
        <a:latin typeface="Arial Narrow" panose="020B0604020202020204" pitchFamily="34" charset="0"/>
        <a:ea typeface="+mn-ea"/>
        <a:cs typeface="+mn-cs"/>
      </a:defRPr>
    </a:lvl2pPr>
    <a:lvl3pPr marL="914400" algn="l" defTabSz="914400" rtl="0" eaLnBrk="1" latinLnBrk="0" hangingPunct="1">
      <a:defRPr sz="1200" b="0" i="0" kern="1200">
        <a:solidFill>
          <a:schemeClr val="tx1"/>
        </a:solidFill>
        <a:latin typeface="Arial Narrow" panose="020B0604020202020204" pitchFamily="34" charset="0"/>
        <a:ea typeface="+mn-ea"/>
        <a:cs typeface="+mn-cs"/>
      </a:defRPr>
    </a:lvl3pPr>
    <a:lvl4pPr marL="1371600" algn="l" defTabSz="914400" rtl="0" eaLnBrk="1" latinLnBrk="0" hangingPunct="1">
      <a:defRPr sz="1200" b="0" i="0" kern="1200">
        <a:solidFill>
          <a:schemeClr val="tx1"/>
        </a:solidFill>
        <a:latin typeface="Arial Narrow" panose="020B0604020202020204" pitchFamily="34" charset="0"/>
        <a:ea typeface="+mn-ea"/>
        <a:cs typeface="+mn-cs"/>
      </a:defRPr>
    </a:lvl4pPr>
    <a:lvl5pPr marL="1828800" algn="l" defTabSz="914400" rtl="0" eaLnBrk="1" latinLnBrk="0" hangingPunct="1">
      <a:defRPr sz="1200" b="0" i="0" kern="1200">
        <a:solidFill>
          <a:schemeClr val="tx1"/>
        </a:solidFill>
        <a:latin typeface="Arial Narr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6E5899-43BD-ECD0-7B53-E9196D84F24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09" b="709"/>
          <a:stretch/>
        </p:blipFill>
        <p:spPr>
          <a:xfrm>
            <a:off x="0" y="0"/>
            <a:ext cx="12195074" cy="6858000"/>
          </a:xfrm>
          <a:prstGeom prst="rect">
            <a:avLst/>
          </a:prstGeom>
        </p:spPr>
      </p:pic>
      <p:sp>
        <p:nvSpPr>
          <p:cNvPr id="6" name="Text Placeholder 10">
            <a:extLst>
              <a:ext uri="{FF2B5EF4-FFF2-40B4-BE49-F238E27FC236}">
                <a16:creationId xmlns:a16="http://schemas.microsoft.com/office/drawing/2014/main" id="{EF633203-A75B-3568-03C9-83F96ABD8D19}"/>
              </a:ext>
            </a:extLst>
          </p:cNvPr>
          <p:cNvSpPr>
            <a:spLocks noGrp="1"/>
          </p:cNvSpPr>
          <p:nvPr>
            <p:ph type="body" sz="quarter" idx="10" hasCustomPrompt="1"/>
          </p:nvPr>
        </p:nvSpPr>
        <p:spPr>
          <a:xfrm>
            <a:off x="6145640" y="908276"/>
            <a:ext cx="5780062" cy="1132592"/>
          </a:xfrm>
          <a:prstGeom prst="rect">
            <a:avLst/>
          </a:prstGeo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7" name="Text Placeholder 10">
            <a:extLst>
              <a:ext uri="{FF2B5EF4-FFF2-40B4-BE49-F238E27FC236}">
                <a16:creationId xmlns:a16="http://schemas.microsoft.com/office/drawing/2014/main" id="{C271950B-2669-F0E3-0FAD-8F9354EE0EFB}"/>
              </a:ext>
            </a:extLst>
          </p:cNvPr>
          <p:cNvSpPr>
            <a:spLocks noGrp="1"/>
          </p:cNvSpPr>
          <p:nvPr>
            <p:ph type="body" sz="quarter" idx="11" hasCustomPrompt="1"/>
          </p:nvPr>
        </p:nvSpPr>
        <p:spPr>
          <a:xfrm>
            <a:off x="6145641" y="2041885"/>
            <a:ext cx="5780062" cy="693823"/>
          </a:xfrm>
          <a:prstGeom prst="rect">
            <a:avLst/>
          </a:prstGeo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pic>
        <p:nvPicPr>
          <p:cNvPr id="9" name="Graphic 8">
            <a:extLst>
              <a:ext uri="{FF2B5EF4-FFF2-40B4-BE49-F238E27FC236}">
                <a16:creationId xmlns:a16="http://schemas.microsoft.com/office/drawing/2014/main" id="{EADFF7AB-F0BC-5663-CCA4-F34DCA692EA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344" y="5486400"/>
            <a:ext cx="2615437" cy="934276"/>
          </a:xfrm>
          <a:prstGeom prst="rect">
            <a:avLst/>
          </a:prstGeom>
        </p:spPr>
      </p:pic>
    </p:spTree>
    <p:extLst>
      <p:ext uri="{BB962C8B-B14F-4D97-AF65-F5344CB8AC3E}">
        <p14:creationId xmlns:p14="http://schemas.microsoft.com/office/powerpoint/2010/main" val="71237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736225" y="2051160"/>
            <a:ext cx="8839200" cy="1470025"/>
          </a:xfrm>
          <a:prstGeom prst="rect">
            <a:avLst/>
          </a:prstGeom>
        </p:spPr>
        <p:txBody>
          <a:bodyPr/>
          <a:lstStyle>
            <a:lvl1pPr>
              <a:defRPr kumimoji="0" lang="en-US" sz="3500" b="1" i="0" u="none" strike="noStrike" kern="0" cap="none" spc="0" normalizeH="0" baseline="0" noProof="0" dirty="0">
                <a:ln>
                  <a:noFill/>
                </a:ln>
                <a:solidFill>
                  <a:schemeClr val="accent1">
                    <a:lumMod val="50000"/>
                  </a:schemeClr>
                </a:solidFill>
                <a:effectLst/>
                <a:uLnTx/>
                <a:uFillTx/>
                <a:latin typeface="Arial" pitchFamily="34" charset="0"/>
                <a:ea typeface="+mj-ea"/>
                <a:cs typeface="Arial"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1736225" y="3603891"/>
            <a:ext cx="8839200" cy="609600"/>
          </a:xfrm>
          <a:prstGeom prst="rect">
            <a:avLst/>
          </a:prstGeom>
        </p:spPr>
        <p:txBody>
          <a:bodyPr/>
          <a:lstStyle>
            <a:lvl1pPr marL="0" indent="0" algn="ctr">
              <a:buNone/>
              <a:defRPr sz="2800">
                <a:solidFill>
                  <a:schemeClr val="accent1">
                    <a:lumMod val="50000"/>
                  </a:schemeClr>
                </a:solidFill>
              </a:defRPr>
            </a:lvl1pPr>
            <a:lvl2pPr marL="457151" indent="0" algn="ctr">
              <a:buNone/>
              <a:defRPr/>
            </a:lvl2pPr>
            <a:lvl3pPr marL="914302" indent="0" algn="ctr">
              <a:buNone/>
              <a:defRPr/>
            </a:lvl3pPr>
            <a:lvl4pPr marL="1371453" indent="0" algn="ctr">
              <a:buNone/>
              <a:defRPr/>
            </a:lvl4pPr>
            <a:lvl5pPr marL="1828604" indent="0" algn="ctr">
              <a:buNone/>
              <a:defRPr/>
            </a:lvl5pPr>
            <a:lvl6pPr marL="2285755" indent="0" algn="ctr">
              <a:buNone/>
              <a:defRPr/>
            </a:lvl6pPr>
            <a:lvl7pPr marL="2742906" indent="0" algn="ctr">
              <a:buNone/>
              <a:defRPr/>
            </a:lvl7pPr>
            <a:lvl8pPr marL="3200057" indent="0" algn="ctr">
              <a:buNone/>
              <a:defRPr/>
            </a:lvl8pPr>
            <a:lvl9pPr marL="3657208"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2788142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688237" y="0"/>
            <a:ext cx="8264577" cy="889082"/>
          </a:xfrm>
          <a:prstGeom prst="rect">
            <a:avLst/>
          </a:prstGeom>
        </p:spPr>
        <p:txBody>
          <a:bodyPr/>
          <a:lstStyle>
            <a:lvl1pPr>
              <a:defRPr kumimoji="0" lang="en-US" sz="34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a:t>Click to edit Master title style</a:t>
            </a:r>
            <a:endParaRPr lang="en-US" dirty="0"/>
          </a:p>
        </p:txBody>
      </p:sp>
      <p:sp>
        <p:nvSpPr>
          <p:cNvPr id="4" name="Rectangle 4">
            <a:extLst>
              <a:ext uri="{FF2B5EF4-FFF2-40B4-BE49-F238E27FC236}">
                <a16:creationId xmlns:a16="http://schemas.microsoft.com/office/drawing/2014/main" id="{94CCA763-7C49-4C93-AAE9-E81074ACF8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87BC79-6726-4FD8-A402-930E20E0E1CD}"/>
              </a:ext>
            </a:extLst>
          </p:cNvPr>
          <p:cNvSpPr>
            <a:spLocks noGrp="1" noChangeArrowheads="1"/>
          </p:cNvSpPr>
          <p:nvPr>
            <p:ph type="ftr" sz="quarter" idx="11"/>
          </p:nvPr>
        </p:nvSpPr>
        <p:spPr>
          <a:ln/>
        </p:spPr>
        <p:txBody>
          <a:bodyPr/>
          <a:lstStyle>
            <a:lvl1pPr>
              <a:defRPr/>
            </a:lvl1pPr>
          </a:lstStyle>
          <a:p>
            <a:pPr>
              <a:defRPr/>
            </a:pPr>
            <a:r>
              <a:rPr lang="en-US"/>
              <a:t>MTSI Proprietary</a:t>
            </a:r>
          </a:p>
        </p:txBody>
      </p:sp>
      <p:sp>
        <p:nvSpPr>
          <p:cNvPr id="6" name="Rectangle 6">
            <a:extLst>
              <a:ext uri="{FF2B5EF4-FFF2-40B4-BE49-F238E27FC236}">
                <a16:creationId xmlns:a16="http://schemas.microsoft.com/office/drawing/2014/main" id="{851B2088-0EC6-4F59-BD34-D9D97A7109C8}"/>
              </a:ext>
            </a:extLst>
          </p:cNvPr>
          <p:cNvSpPr>
            <a:spLocks noGrp="1" noChangeArrowheads="1"/>
          </p:cNvSpPr>
          <p:nvPr>
            <p:ph type="sldNum" sz="quarter" idx="12"/>
          </p:nvPr>
        </p:nvSpPr>
        <p:spPr>
          <a:ln/>
        </p:spPr>
        <p:txBody>
          <a:bodyPr/>
          <a:lstStyle>
            <a:lvl1pPr>
              <a:defRPr/>
            </a:lvl1pPr>
          </a:lstStyle>
          <a:p>
            <a:pPr>
              <a:defRPr/>
            </a:pPr>
            <a:fld id="{DD88979E-A104-4972-9F8B-13BA119C77E0}" type="slidenum">
              <a:rPr lang="en-US"/>
              <a:pPr>
                <a:defRPr/>
              </a:pPr>
              <a:t>‹#›</a:t>
            </a:fld>
            <a:endParaRPr lang="en-US" dirty="0"/>
          </a:p>
        </p:txBody>
      </p:sp>
    </p:spTree>
    <p:extLst>
      <p:ext uri="{BB962C8B-B14F-4D97-AF65-F5344CB8AC3E}">
        <p14:creationId xmlns:p14="http://schemas.microsoft.com/office/powerpoint/2010/main" val="92280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6"/>
          <p:cNvSpPr>
            <a:spLocks noGrp="1"/>
          </p:cNvSpPr>
          <p:nvPr>
            <p:ph type="title"/>
          </p:nvPr>
        </p:nvSpPr>
        <p:spPr>
          <a:xfrm>
            <a:off x="2678244" y="0"/>
            <a:ext cx="8274571" cy="889082"/>
          </a:xfrm>
          <a:prstGeom prst="rect">
            <a:avLst/>
          </a:prstGeom>
        </p:spPr>
        <p:txBody>
          <a:bodyPr/>
          <a:lstStyle>
            <a:lvl1pPr>
              <a:defRPr kumimoji="0" lang="en-US" sz="34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a:t>Click to edit Master title style</a:t>
            </a:r>
            <a:endParaRPr lang="en-US" dirty="0"/>
          </a:p>
        </p:txBody>
      </p:sp>
      <p:sp>
        <p:nvSpPr>
          <p:cNvPr id="7" name="Rectangle 4">
            <a:extLst>
              <a:ext uri="{FF2B5EF4-FFF2-40B4-BE49-F238E27FC236}">
                <a16:creationId xmlns:a16="http://schemas.microsoft.com/office/drawing/2014/main" id="{65E9F5F2-B166-4C06-B1F3-03CE295B077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DD4BE3D-22E6-4C3B-AE82-F2AA4259D43C}"/>
              </a:ext>
            </a:extLst>
          </p:cNvPr>
          <p:cNvSpPr>
            <a:spLocks noGrp="1" noChangeArrowheads="1"/>
          </p:cNvSpPr>
          <p:nvPr>
            <p:ph type="ftr" sz="quarter" idx="11"/>
          </p:nvPr>
        </p:nvSpPr>
        <p:spPr>
          <a:ln/>
        </p:spPr>
        <p:txBody>
          <a:bodyPr/>
          <a:lstStyle>
            <a:lvl1pPr>
              <a:defRPr/>
            </a:lvl1pPr>
          </a:lstStyle>
          <a:p>
            <a:pPr>
              <a:defRPr/>
            </a:pPr>
            <a:r>
              <a:rPr lang="en-US"/>
              <a:t>MTSI Proprietary</a:t>
            </a:r>
          </a:p>
        </p:txBody>
      </p:sp>
      <p:sp>
        <p:nvSpPr>
          <p:cNvPr id="9" name="Rectangle 6">
            <a:extLst>
              <a:ext uri="{FF2B5EF4-FFF2-40B4-BE49-F238E27FC236}">
                <a16:creationId xmlns:a16="http://schemas.microsoft.com/office/drawing/2014/main" id="{69C7C0F3-855D-4979-83CC-D70492AAE6D1}"/>
              </a:ext>
            </a:extLst>
          </p:cNvPr>
          <p:cNvSpPr>
            <a:spLocks noGrp="1" noChangeArrowheads="1"/>
          </p:cNvSpPr>
          <p:nvPr>
            <p:ph type="sldNum" sz="quarter" idx="12"/>
          </p:nvPr>
        </p:nvSpPr>
        <p:spPr>
          <a:ln/>
        </p:spPr>
        <p:txBody>
          <a:bodyPr/>
          <a:lstStyle>
            <a:lvl1pPr>
              <a:defRPr/>
            </a:lvl1pPr>
          </a:lstStyle>
          <a:p>
            <a:pPr>
              <a:defRPr/>
            </a:pPr>
            <a:fld id="{98B6912B-2314-4B0E-BA7A-0D023E2B71BF}" type="slidenum">
              <a:rPr lang="en-US"/>
              <a:pPr>
                <a:defRPr/>
              </a:pPr>
              <a:t>‹#›</a:t>
            </a:fld>
            <a:endParaRPr lang="en-US" dirty="0"/>
          </a:p>
        </p:txBody>
      </p:sp>
    </p:spTree>
    <p:extLst>
      <p:ext uri="{BB962C8B-B14F-4D97-AF65-F5344CB8AC3E}">
        <p14:creationId xmlns:p14="http://schemas.microsoft.com/office/powerpoint/2010/main" val="124680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6"/>
          <p:cNvSpPr>
            <a:spLocks noGrp="1"/>
          </p:cNvSpPr>
          <p:nvPr>
            <p:ph type="title"/>
          </p:nvPr>
        </p:nvSpPr>
        <p:spPr>
          <a:xfrm>
            <a:off x="2678242" y="0"/>
            <a:ext cx="8274572" cy="889082"/>
          </a:xfrm>
          <a:prstGeom prst="rect">
            <a:avLst/>
          </a:prstGeom>
        </p:spPr>
        <p:txBody>
          <a:bodyPr/>
          <a:lstStyle>
            <a:lvl1pPr>
              <a:defRPr kumimoji="0" lang="en-US" sz="34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a:t>Click to edit Master title style</a:t>
            </a:r>
            <a:endParaRPr lang="en-US" dirty="0"/>
          </a:p>
        </p:txBody>
      </p:sp>
      <p:sp>
        <p:nvSpPr>
          <p:cNvPr id="3" name="Rectangle 4">
            <a:extLst>
              <a:ext uri="{FF2B5EF4-FFF2-40B4-BE49-F238E27FC236}">
                <a16:creationId xmlns:a16="http://schemas.microsoft.com/office/drawing/2014/main" id="{1E2F7E46-9240-404A-BB17-0B3BF49A5B6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A652CAD-95D2-4265-9A08-8FB6C618069C}"/>
              </a:ext>
            </a:extLst>
          </p:cNvPr>
          <p:cNvSpPr>
            <a:spLocks noGrp="1" noChangeArrowheads="1"/>
          </p:cNvSpPr>
          <p:nvPr>
            <p:ph type="ftr" sz="quarter" idx="11"/>
          </p:nvPr>
        </p:nvSpPr>
        <p:spPr>
          <a:ln/>
        </p:spPr>
        <p:txBody>
          <a:bodyPr/>
          <a:lstStyle>
            <a:lvl1pPr>
              <a:defRPr/>
            </a:lvl1pPr>
          </a:lstStyle>
          <a:p>
            <a:pPr>
              <a:defRPr/>
            </a:pPr>
            <a:r>
              <a:rPr lang="en-US"/>
              <a:t>MTSI Proprietary</a:t>
            </a:r>
          </a:p>
        </p:txBody>
      </p:sp>
      <p:sp>
        <p:nvSpPr>
          <p:cNvPr id="5" name="Rectangle 6">
            <a:extLst>
              <a:ext uri="{FF2B5EF4-FFF2-40B4-BE49-F238E27FC236}">
                <a16:creationId xmlns:a16="http://schemas.microsoft.com/office/drawing/2014/main" id="{D4D6B92F-8F48-4101-8925-9B124AA8B62E}"/>
              </a:ext>
            </a:extLst>
          </p:cNvPr>
          <p:cNvSpPr>
            <a:spLocks noGrp="1" noChangeArrowheads="1"/>
          </p:cNvSpPr>
          <p:nvPr>
            <p:ph type="sldNum" sz="quarter" idx="12"/>
          </p:nvPr>
        </p:nvSpPr>
        <p:spPr>
          <a:ln/>
        </p:spPr>
        <p:txBody>
          <a:bodyPr/>
          <a:lstStyle>
            <a:lvl1pPr>
              <a:defRPr/>
            </a:lvl1pPr>
          </a:lstStyle>
          <a:p>
            <a:pPr>
              <a:defRPr/>
            </a:pPr>
            <a:fld id="{FBB33E65-60C1-4205-9F28-5E6962EBA95F}" type="slidenum">
              <a:rPr lang="en-US"/>
              <a:pPr>
                <a:defRPr/>
              </a:pPr>
              <a:t>‹#›</a:t>
            </a:fld>
            <a:endParaRPr lang="en-US" dirty="0"/>
          </a:p>
        </p:txBody>
      </p:sp>
    </p:spTree>
    <p:extLst>
      <p:ext uri="{BB962C8B-B14F-4D97-AF65-F5344CB8AC3E}">
        <p14:creationId xmlns:p14="http://schemas.microsoft.com/office/powerpoint/2010/main" val="1955588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736225" y="2051161"/>
            <a:ext cx="8839200" cy="1470025"/>
          </a:xfrm>
          <a:prstGeom prst="rect">
            <a:avLst/>
          </a:prstGeom>
        </p:spPr>
        <p:txBody>
          <a:bodyPr anchor="ctr">
            <a:normAutofit/>
          </a:bodyPr>
          <a:lstStyle>
            <a:lvl1pPr>
              <a:defRPr kumimoji="0" lang="en-US" sz="3500" b="1" i="0" u="none" strike="noStrike" kern="0" cap="none" spc="0" normalizeH="0" baseline="0" noProof="0" dirty="0">
                <a:ln>
                  <a:noFill/>
                </a:ln>
                <a:solidFill>
                  <a:schemeClr val="accent1">
                    <a:lumMod val="50000"/>
                  </a:schemeClr>
                </a:solidFill>
                <a:effectLst/>
                <a:uLnTx/>
                <a:uFillTx/>
                <a:latin typeface="Open Sans" pitchFamily="2" charset="0"/>
                <a:ea typeface="+mj-ea"/>
                <a:cs typeface="Open Sans" pitchFamily="2" charset="0"/>
              </a:defRPr>
            </a:lvl1pPr>
          </a:lstStyle>
          <a:p>
            <a:r>
              <a:rPr lang="en-US" dirty="0"/>
              <a:t>Click to Edit Title</a:t>
            </a:r>
          </a:p>
        </p:txBody>
      </p:sp>
      <p:sp>
        <p:nvSpPr>
          <p:cNvPr id="8" name="Subtitle 2"/>
          <p:cNvSpPr>
            <a:spLocks noGrp="1"/>
          </p:cNvSpPr>
          <p:nvPr>
            <p:ph type="subTitle" idx="1" hasCustomPrompt="1"/>
          </p:nvPr>
        </p:nvSpPr>
        <p:spPr>
          <a:xfrm>
            <a:off x="1736225" y="3603891"/>
            <a:ext cx="8839200" cy="609600"/>
          </a:xfrm>
          <a:prstGeom prst="rect">
            <a:avLst/>
          </a:prstGeom>
        </p:spPr>
        <p:txBody>
          <a:bodyPr/>
          <a:lstStyle>
            <a:lvl1pPr marL="0" indent="0" algn="ctr">
              <a:buNone/>
              <a:defRPr sz="2800">
                <a:solidFill>
                  <a:schemeClr val="accent1">
                    <a:lumMod val="50000"/>
                  </a:schemeClr>
                </a:solidFill>
              </a:defRPr>
            </a:lvl1pPr>
            <a:lvl2pPr marL="457149" indent="0" algn="ctr">
              <a:buNone/>
              <a:defRPr/>
            </a:lvl2pPr>
            <a:lvl3pPr marL="914299" indent="0" algn="ctr">
              <a:buNone/>
              <a:defRPr/>
            </a:lvl3pPr>
            <a:lvl4pPr marL="1371448" indent="0" algn="ctr">
              <a:buNone/>
              <a:defRPr/>
            </a:lvl4pPr>
            <a:lvl5pPr marL="1828596" indent="0" algn="ctr">
              <a:buNone/>
              <a:defRPr/>
            </a:lvl5pPr>
            <a:lvl6pPr marL="2285746" indent="0" algn="ctr">
              <a:buNone/>
              <a:defRPr/>
            </a:lvl6pPr>
            <a:lvl7pPr marL="2742895" indent="0" algn="ctr">
              <a:buNone/>
              <a:defRPr/>
            </a:lvl7pPr>
            <a:lvl8pPr marL="3200045" indent="0" algn="ctr">
              <a:buNone/>
              <a:defRPr/>
            </a:lvl8pPr>
            <a:lvl9pPr marL="3657194" indent="0" algn="ctr">
              <a:buNone/>
              <a:defRPr/>
            </a:lvl9pPr>
          </a:lstStyle>
          <a:p>
            <a:r>
              <a:rPr lang="en-US" dirty="0"/>
              <a:t>Click to edit Date</a:t>
            </a:r>
          </a:p>
        </p:txBody>
      </p:sp>
      <p:sp>
        <p:nvSpPr>
          <p:cNvPr id="11" name="TextBox 10">
            <a:extLst>
              <a:ext uri="{FF2B5EF4-FFF2-40B4-BE49-F238E27FC236}">
                <a16:creationId xmlns:a16="http://schemas.microsoft.com/office/drawing/2014/main" id="{45899A61-81C7-40D3-9CB5-B273A0E52B4F}"/>
              </a:ext>
            </a:extLst>
          </p:cNvPr>
          <p:cNvSpPr txBox="1"/>
          <p:nvPr userDrawn="1"/>
        </p:nvSpPr>
        <p:spPr>
          <a:xfrm>
            <a:off x="0" y="6844"/>
            <a:ext cx="12192000" cy="184666"/>
          </a:xfrm>
          <a:prstGeom prst="rect">
            <a:avLst/>
          </a:prstGeom>
          <a:noFill/>
        </p:spPr>
        <p:txBody>
          <a:bodyPr wrap="square" lIns="0" tIns="0" rIns="0" bIns="0" rtlCol="0" anchor="ctr" anchorCtr="0">
            <a:spAutoFit/>
          </a:bodyPr>
          <a:lstStyle/>
          <a:p>
            <a:pPr algn="ctr"/>
            <a:r>
              <a:rPr lang="en-US" sz="1200" b="0" dirty="0">
                <a:solidFill>
                  <a:schemeClr val="accent4">
                    <a:lumMod val="75000"/>
                  </a:schemeClr>
                </a:solidFill>
                <a:latin typeface="Open Sans" pitchFamily="2" charset="0"/>
              </a:rPr>
              <a:t>MTSI PROPRIETARY</a:t>
            </a:r>
          </a:p>
        </p:txBody>
      </p:sp>
    </p:spTree>
    <p:extLst>
      <p:ext uri="{BB962C8B-B14F-4D97-AF65-F5344CB8AC3E}">
        <p14:creationId xmlns:p14="http://schemas.microsoft.com/office/powerpoint/2010/main" val="3713261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E67954-3F63-4602-A1EF-637D8771F4F4}" type="slidenum">
              <a:rPr lang="en-US" smtClean="0"/>
              <a:pPr>
                <a:defRPr/>
              </a:pPr>
              <a:t>‹#›</a:t>
            </a:fld>
            <a:endParaRPr lang="en-US"/>
          </a:p>
        </p:txBody>
      </p:sp>
      <p:sp>
        <p:nvSpPr>
          <p:cNvPr id="7" name="Title 6"/>
          <p:cNvSpPr>
            <a:spLocks noGrp="1"/>
          </p:cNvSpPr>
          <p:nvPr>
            <p:ph type="title" hasCustomPrompt="1"/>
          </p:nvPr>
        </p:nvSpPr>
        <p:spPr>
          <a:xfrm>
            <a:off x="2688237" y="136697"/>
            <a:ext cx="8264577" cy="752386"/>
          </a:xfrm>
          <a:prstGeom prst="rect">
            <a:avLst/>
          </a:prstGeom>
        </p:spPr>
        <p:txBody>
          <a:bodyPr anchor="ctr">
            <a:normAutofit/>
          </a:bodyPr>
          <a:lstStyle>
            <a:lvl1pPr>
              <a:defRPr kumimoji="0" lang="en-US" sz="3400" b="1" i="1" u="none" strike="noStrike" kern="0" cap="small" spc="0" normalizeH="0" baseline="0" noProof="0" dirty="0" smtClean="0">
                <a:ln>
                  <a:noFill/>
                </a:ln>
                <a:solidFill>
                  <a:schemeClr val="bg1"/>
                </a:solidFill>
                <a:effectLst/>
                <a:uLnTx/>
                <a:uFillTx/>
                <a:latin typeface="Open Sans" pitchFamily="2" charset="0"/>
                <a:ea typeface="+mj-ea"/>
                <a:cs typeface="Open Sans" pitchFamily="2" charset="0"/>
              </a:defRPr>
            </a:lvl1pPr>
          </a:lstStyle>
          <a:p>
            <a:r>
              <a:rPr lang="en-US" dirty="0"/>
              <a:t>Click to edit title</a:t>
            </a:r>
          </a:p>
        </p:txBody>
      </p:sp>
    </p:spTree>
    <p:extLst>
      <p:ext uri="{BB962C8B-B14F-4D97-AF65-F5344CB8AC3E}">
        <p14:creationId xmlns:p14="http://schemas.microsoft.com/office/powerpoint/2010/main" val="2159676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49" indent="0">
              <a:buNone/>
              <a:defRPr sz="2000" b="1"/>
            </a:lvl2pPr>
            <a:lvl3pPr marL="914299" indent="0">
              <a:buNone/>
              <a:defRPr sz="1800" b="1"/>
            </a:lvl3pPr>
            <a:lvl4pPr marL="1371448" indent="0">
              <a:buNone/>
              <a:defRPr sz="1600" b="1"/>
            </a:lvl4pPr>
            <a:lvl5pPr marL="1828596" indent="0">
              <a:buNone/>
              <a:defRPr sz="1600" b="1"/>
            </a:lvl5pPr>
            <a:lvl6pPr marL="2285746" indent="0">
              <a:buNone/>
              <a:defRPr sz="1600" b="1"/>
            </a:lvl6pPr>
            <a:lvl7pPr marL="2742895" indent="0">
              <a:buNone/>
              <a:defRPr sz="1600" b="1"/>
            </a:lvl7pPr>
            <a:lvl8pPr marL="3200045" indent="0">
              <a:buNone/>
              <a:defRPr sz="1600" b="1"/>
            </a:lvl8pPr>
            <a:lvl9pPr marL="3657194" indent="0">
              <a:buNone/>
              <a:defRPr sz="1600" b="1"/>
            </a:lvl9pPr>
          </a:lstStyle>
          <a:p>
            <a:pPr lvl="0"/>
            <a:r>
              <a:rPr lang="en-US"/>
              <a:t>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49" indent="0">
              <a:buNone/>
              <a:defRPr sz="2000" b="1"/>
            </a:lvl2pPr>
            <a:lvl3pPr marL="914299" indent="0">
              <a:buNone/>
              <a:defRPr sz="1800" b="1"/>
            </a:lvl3pPr>
            <a:lvl4pPr marL="1371448" indent="0">
              <a:buNone/>
              <a:defRPr sz="1600" b="1"/>
            </a:lvl4pPr>
            <a:lvl5pPr marL="1828596" indent="0">
              <a:buNone/>
              <a:defRPr sz="1600" b="1"/>
            </a:lvl5pPr>
            <a:lvl6pPr marL="2285746" indent="0">
              <a:buNone/>
              <a:defRPr sz="1600" b="1"/>
            </a:lvl6pPr>
            <a:lvl7pPr marL="2742895" indent="0">
              <a:buNone/>
              <a:defRPr sz="1600" b="1"/>
            </a:lvl7pPr>
            <a:lvl8pPr marL="3200045" indent="0">
              <a:buNone/>
              <a:defRPr sz="1600" b="1"/>
            </a:lvl8pPr>
            <a:lvl9pPr marL="3657194" indent="0">
              <a:buNone/>
              <a:defRPr sz="1600" b="1"/>
            </a:lvl9pPr>
          </a:lstStyle>
          <a:p>
            <a:pPr lvl="0"/>
            <a:r>
              <a:rPr lang="en-US"/>
              <a:t>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8E67954-3F63-4602-A1EF-637D8771F4F4}" type="slidenum">
              <a:rPr lang="en-US" smtClean="0"/>
              <a:pPr>
                <a:defRPr/>
              </a:pPr>
              <a:t>‹#›</a:t>
            </a:fld>
            <a:endParaRPr lang="en-US"/>
          </a:p>
        </p:txBody>
      </p:sp>
      <p:sp>
        <p:nvSpPr>
          <p:cNvPr id="10" name="Title 6"/>
          <p:cNvSpPr>
            <a:spLocks noGrp="1"/>
          </p:cNvSpPr>
          <p:nvPr>
            <p:ph type="title" hasCustomPrompt="1"/>
          </p:nvPr>
        </p:nvSpPr>
        <p:spPr>
          <a:xfrm>
            <a:off x="2678245" y="136697"/>
            <a:ext cx="8274571" cy="752386"/>
          </a:xfrm>
          <a:prstGeom prst="rect">
            <a:avLst/>
          </a:prstGeom>
        </p:spPr>
        <p:txBody>
          <a:bodyPr anchor="ctr">
            <a:normAutofit/>
          </a:bodyPr>
          <a:lstStyle>
            <a:lvl1pPr>
              <a:defRPr kumimoji="0" lang="en-US" sz="3400" b="1" i="1" u="none" strike="noStrike" kern="0" cap="small" spc="0" normalizeH="0" baseline="0" noProof="0" dirty="0" smtClean="0">
                <a:ln>
                  <a:noFill/>
                </a:ln>
                <a:solidFill>
                  <a:schemeClr val="bg1"/>
                </a:solidFill>
                <a:effectLst/>
                <a:uLnTx/>
                <a:uFillTx/>
                <a:latin typeface="Open Sans" pitchFamily="2" charset="0"/>
                <a:ea typeface="+mj-ea"/>
                <a:cs typeface="Open Sans" pitchFamily="2" charset="0"/>
              </a:defRPr>
            </a:lvl1pPr>
          </a:lstStyle>
          <a:p>
            <a:r>
              <a:rPr lang="en-US" dirty="0"/>
              <a:t>Click to edit title</a:t>
            </a:r>
          </a:p>
        </p:txBody>
      </p:sp>
      <p:sp>
        <p:nvSpPr>
          <p:cNvPr id="12" name="TextBox 11">
            <a:extLst>
              <a:ext uri="{FF2B5EF4-FFF2-40B4-BE49-F238E27FC236}">
                <a16:creationId xmlns:a16="http://schemas.microsoft.com/office/drawing/2014/main" id="{5A143CDA-9BBD-4D51-BD1D-1926D3F211E5}"/>
              </a:ext>
            </a:extLst>
          </p:cNvPr>
          <p:cNvSpPr txBox="1"/>
          <p:nvPr userDrawn="1"/>
        </p:nvSpPr>
        <p:spPr>
          <a:xfrm>
            <a:off x="0" y="6844"/>
            <a:ext cx="12192000" cy="184666"/>
          </a:xfrm>
          <a:prstGeom prst="rect">
            <a:avLst/>
          </a:prstGeom>
          <a:noFill/>
        </p:spPr>
        <p:txBody>
          <a:bodyPr wrap="square" lIns="0" tIns="0" rIns="0" bIns="0" rtlCol="0" anchor="ctr" anchorCtr="0">
            <a:spAutoFit/>
          </a:bodyPr>
          <a:lstStyle/>
          <a:p>
            <a:pPr algn="ctr"/>
            <a:r>
              <a:rPr lang="en-US" sz="1200" b="0" dirty="0">
                <a:solidFill>
                  <a:schemeClr val="accent4">
                    <a:lumMod val="75000"/>
                  </a:schemeClr>
                </a:solidFill>
                <a:latin typeface="Open Sans" pitchFamily="2" charset="0"/>
              </a:rPr>
              <a:t>MTSI PROPRIETARY</a:t>
            </a:r>
          </a:p>
        </p:txBody>
      </p:sp>
    </p:spTree>
    <p:extLst>
      <p:ext uri="{BB962C8B-B14F-4D97-AF65-F5344CB8AC3E}">
        <p14:creationId xmlns:p14="http://schemas.microsoft.com/office/powerpoint/2010/main" val="3544914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9256776" y="6289433"/>
            <a:ext cx="2844323" cy="476235"/>
          </a:xfrm>
          <a:ln/>
        </p:spPr>
        <p:txBody>
          <a:bodyPr/>
          <a:lstStyle>
            <a:lvl1pPr>
              <a:defRPr>
                <a:solidFill>
                  <a:schemeClr val="bg2">
                    <a:lumMod val="50000"/>
                  </a:schemeClr>
                </a:solidFill>
              </a:defRPr>
            </a:lvl1pPr>
          </a:lstStyle>
          <a:p>
            <a:pPr>
              <a:defRPr/>
            </a:pPr>
            <a:fld id="{78E67954-3F63-4602-A1EF-637D8771F4F4}" type="slidenum">
              <a:rPr lang="en-US" smtClean="0"/>
              <a:pPr>
                <a:defRPr/>
              </a:pPr>
              <a:t>‹#›</a:t>
            </a:fld>
            <a:endParaRPr lang="en-US" dirty="0"/>
          </a:p>
        </p:txBody>
      </p:sp>
      <p:sp>
        <p:nvSpPr>
          <p:cNvPr id="6" name="Title 6"/>
          <p:cNvSpPr>
            <a:spLocks noGrp="1"/>
          </p:cNvSpPr>
          <p:nvPr>
            <p:ph type="title" hasCustomPrompt="1"/>
          </p:nvPr>
        </p:nvSpPr>
        <p:spPr>
          <a:xfrm>
            <a:off x="2678242" y="136697"/>
            <a:ext cx="8274572" cy="752386"/>
          </a:xfrm>
          <a:prstGeom prst="rect">
            <a:avLst/>
          </a:prstGeom>
        </p:spPr>
        <p:txBody>
          <a:bodyPr anchor="ctr">
            <a:normAutofit/>
          </a:bodyPr>
          <a:lstStyle>
            <a:lvl1pPr>
              <a:defRPr kumimoji="0" lang="en-US" sz="3400" b="1" i="1" u="none" strike="noStrike" kern="0" cap="small" spc="0" normalizeH="0" baseline="0" noProof="0" dirty="0" smtClean="0">
                <a:ln>
                  <a:noFill/>
                </a:ln>
                <a:solidFill>
                  <a:schemeClr val="bg1"/>
                </a:solidFill>
                <a:effectLst/>
                <a:uLnTx/>
                <a:uFillTx/>
                <a:latin typeface="Open Sans" pitchFamily="2" charset="0"/>
                <a:ea typeface="+mj-ea"/>
                <a:cs typeface="Open Sans" pitchFamily="2" charset="0"/>
              </a:defRPr>
            </a:lvl1pPr>
          </a:lstStyle>
          <a:p>
            <a:r>
              <a:rPr lang="en-US" dirty="0"/>
              <a:t>Click to edit title</a:t>
            </a:r>
          </a:p>
        </p:txBody>
      </p:sp>
    </p:spTree>
    <p:extLst>
      <p:ext uri="{BB962C8B-B14F-4D97-AF65-F5344CB8AC3E}">
        <p14:creationId xmlns:p14="http://schemas.microsoft.com/office/powerpoint/2010/main" val="4145201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ext">
    <p:bg>
      <p:bgPr>
        <a:solidFill>
          <a:srgbClr val="FFFF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3DE6ED0-E711-46D6-ADB7-58126929B7A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5611091"/>
            <a:ext cx="12191999" cy="1246713"/>
          </a:xfrm>
          <a:prstGeom prst="rect">
            <a:avLst/>
          </a:prstGeom>
        </p:spPr>
      </p:pic>
    </p:spTree>
    <p:extLst>
      <p:ext uri="{BB962C8B-B14F-4D97-AF65-F5344CB8AC3E}">
        <p14:creationId xmlns:p14="http://schemas.microsoft.com/office/powerpoint/2010/main" val="527304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736225" y="2051160"/>
            <a:ext cx="8839200" cy="1470025"/>
          </a:xfrm>
          <a:prstGeom prst="rect">
            <a:avLst/>
          </a:prstGeom>
        </p:spPr>
        <p:txBody>
          <a:bodyPr anchor="ctr">
            <a:normAutofit/>
          </a:bodyPr>
          <a:lstStyle>
            <a:lvl1pPr>
              <a:defRPr kumimoji="0" lang="en-US" sz="3500" b="1" i="0" u="none" strike="noStrike" kern="0" cap="none" spc="0" normalizeH="0" baseline="0" noProof="0" dirty="0">
                <a:ln>
                  <a:noFill/>
                </a:ln>
                <a:solidFill>
                  <a:schemeClr val="accent1">
                    <a:lumMod val="50000"/>
                  </a:schemeClr>
                </a:solidFill>
                <a:effectLst/>
                <a:uLnTx/>
                <a:uFillTx/>
                <a:latin typeface="Arial" pitchFamily="34" charset="0"/>
                <a:ea typeface="+mj-ea"/>
                <a:cs typeface="Arial" pitchFamily="34" charset="0"/>
              </a:defRPr>
            </a:lvl1pPr>
          </a:lstStyle>
          <a:p>
            <a:r>
              <a:rPr lang="en-US" dirty="0"/>
              <a:t>Click to Edit Title</a:t>
            </a:r>
          </a:p>
        </p:txBody>
      </p:sp>
      <p:sp>
        <p:nvSpPr>
          <p:cNvPr id="8" name="Subtitle 2"/>
          <p:cNvSpPr>
            <a:spLocks noGrp="1"/>
          </p:cNvSpPr>
          <p:nvPr>
            <p:ph type="subTitle" idx="1" hasCustomPrompt="1"/>
          </p:nvPr>
        </p:nvSpPr>
        <p:spPr>
          <a:xfrm>
            <a:off x="1736225" y="3603891"/>
            <a:ext cx="8839200" cy="609600"/>
          </a:xfrm>
          <a:prstGeom prst="rect">
            <a:avLst/>
          </a:prstGeom>
        </p:spPr>
        <p:txBody>
          <a:bodyPr/>
          <a:lstStyle>
            <a:lvl1pPr marL="0" indent="0" algn="ctr">
              <a:buNone/>
              <a:defRPr sz="2800">
                <a:solidFill>
                  <a:schemeClr val="accent1">
                    <a:lumMod val="50000"/>
                  </a:schemeClr>
                </a:solidFill>
              </a:defRPr>
            </a:lvl1pPr>
            <a:lvl2pPr marL="457151" indent="0" algn="ctr">
              <a:buNone/>
              <a:defRPr/>
            </a:lvl2pPr>
            <a:lvl3pPr marL="914302" indent="0" algn="ctr">
              <a:buNone/>
              <a:defRPr/>
            </a:lvl3pPr>
            <a:lvl4pPr marL="1371453" indent="0" algn="ctr">
              <a:buNone/>
              <a:defRPr/>
            </a:lvl4pPr>
            <a:lvl5pPr marL="1828604" indent="0" algn="ctr">
              <a:buNone/>
              <a:defRPr/>
            </a:lvl5pPr>
            <a:lvl6pPr marL="2285755" indent="0" algn="ctr">
              <a:buNone/>
              <a:defRPr/>
            </a:lvl6pPr>
            <a:lvl7pPr marL="2742906" indent="0" algn="ctr">
              <a:buNone/>
              <a:defRPr/>
            </a:lvl7pPr>
            <a:lvl8pPr marL="3200057" indent="0" algn="ctr">
              <a:buNone/>
              <a:defRPr/>
            </a:lvl8pPr>
            <a:lvl9pPr marL="3657208" indent="0" algn="ctr">
              <a:buNone/>
              <a:defRPr/>
            </a:lvl9pPr>
          </a:lstStyle>
          <a:p>
            <a:r>
              <a:rPr lang="en-US" dirty="0"/>
              <a:t>Click to edit Date</a:t>
            </a:r>
          </a:p>
        </p:txBody>
      </p:sp>
      <p:sp>
        <p:nvSpPr>
          <p:cNvPr id="4" name="object 9">
            <a:extLst>
              <a:ext uri="{FF2B5EF4-FFF2-40B4-BE49-F238E27FC236}">
                <a16:creationId xmlns:a16="http://schemas.microsoft.com/office/drawing/2014/main" id="{543F5452-E3B6-4D34-8618-B38D01693149}"/>
              </a:ext>
            </a:extLst>
          </p:cNvPr>
          <p:cNvSpPr txBox="1">
            <a:spLocks/>
          </p:cNvSpPr>
          <p:nvPr userDrawn="1"/>
        </p:nvSpPr>
        <p:spPr>
          <a:xfrm>
            <a:off x="5342894" y="6587633"/>
            <a:ext cx="1966293" cy="223587"/>
          </a:xfrm>
          <a:prstGeom prst="rect">
            <a:avLst/>
          </a:prstGeom>
        </p:spPr>
        <p:txBody>
          <a:bodyPr vert="horz" wrap="square" lIns="0" tIns="0" rIns="0" bIns="0"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6513" indent="-189828" algn="l" rtl="0" fontAlgn="base">
              <a:spcBef>
                <a:spcPct val="0"/>
              </a:spcBef>
              <a:spcAft>
                <a:spcPct val="0"/>
              </a:spcAft>
              <a:defRPr kern="1200">
                <a:solidFill>
                  <a:schemeClr val="tx1"/>
                </a:solidFill>
                <a:latin typeface="Arial" charset="0"/>
                <a:ea typeface="+mn-ea"/>
                <a:cs typeface="+mn-cs"/>
              </a:defRPr>
            </a:lvl2pPr>
            <a:lvl3pPr marL="913951" indent="-380582" algn="l" rtl="0" fontAlgn="base">
              <a:spcBef>
                <a:spcPct val="0"/>
              </a:spcBef>
              <a:spcAft>
                <a:spcPct val="0"/>
              </a:spcAft>
              <a:defRPr kern="1200">
                <a:solidFill>
                  <a:schemeClr val="tx1"/>
                </a:solidFill>
                <a:latin typeface="Arial" charset="0"/>
                <a:ea typeface="+mn-ea"/>
                <a:cs typeface="+mn-cs"/>
              </a:defRPr>
            </a:lvl3pPr>
            <a:lvl4pPr marL="1371390" indent="-571335" algn="l" rtl="0" fontAlgn="base">
              <a:spcBef>
                <a:spcPct val="0"/>
              </a:spcBef>
              <a:spcAft>
                <a:spcPct val="0"/>
              </a:spcAft>
              <a:defRPr kern="1200">
                <a:solidFill>
                  <a:schemeClr val="tx1"/>
                </a:solidFill>
                <a:latin typeface="Arial" charset="0"/>
                <a:ea typeface="+mn-ea"/>
                <a:cs typeface="+mn-cs"/>
              </a:defRPr>
            </a:lvl4pPr>
            <a:lvl5pPr marL="1827902" indent="-761163" algn="l" rtl="0" fontAlgn="base">
              <a:spcBef>
                <a:spcPct val="0"/>
              </a:spcBef>
              <a:spcAft>
                <a:spcPct val="0"/>
              </a:spcAft>
              <a:defRPr kern="1200">
                <a:solidFill>
                  <a:schemeClr val="tx1"/>
                </a:solidFill>
                <a:latin typeface="Arial" charset="0"/>
                <a:ea typeface="+mn-ea"/>
                <a:cs typeface="+mn-cs"/>
              </a:defRPr>
            </a:lvl5pPr>
            <a:lvl6pPr marL="1333424" algn="l" defTabSz="533370" rtl="0" eaLnBrk="1" latinLnBrk="0" hangingPunct="1">
              <a:defRPr kern="1200">
                <a:solidFill>
                  <a:schemeClr val="tx1"/>
                </a:solidFill>
                <a:latin typeface="Arial" charset="0"/>
                <a:ea typeface="+mn-ea"/>
                <a:cs typeface="+mn-cs"/>
              </a:defRPr>
            </a:lvl6pPr>
            <a:lvl7pPr marL="1600109" algn="l" defTabSz="533370" rtl="0" eaLnBrk="1" latinLnBrk="0" hangingPunct="1">
              <a:defRPr kern="1200">
                <a:solidFill>
                  <a:schemeClr val="tx1"/>
                </a:solidFill>
                <a:latin typeface="Arial" charset="0"/>
                <a:ea typeface="+mn-ea"/>
                <a:cs typeface="+mn-cs"/>
              </a:defRPr>
            </a:lvl7pPr>
            <a:lvl8pPr marL="1866793" algn="l" defTabSz="533370" rtl="0" eaLnBrk="1" latinLnBrk="0" hangingPunct="1">
              <a:defRPr kern="1200">
                <a:solidFill>
                  <a:schemeClr val="tx1"/>
                </a:solidFill>
                <a:latin typeface="Arial" charset="0"/>
                <a:ea typeface="+mn-ea"/>
                <a:cs typeface="+mn-cs"/>
              </a:defRPr>
            </a:lvl8pPr>
            <a:lvl9pPr marL="2133478" algn="l" defTabSz="533370" rtl="0" eaLnBrk="1" latinLnBrk="0" hangingPunct="1">
              <a:defRPr kern="1200">
                <a:solidFill>
                  <a:schemeClr val="tx1"/>
                </a:solidFill>
                <a:latin typeface="Arial" charset="0"/>
                <a:ea typeface="+mn-ea"/>
                <a:cs typeface="+mn-cs"/>
              </a:defRPr>
            </a:lvl9pPr>
          </a:lstStyle>
          <a:p>
            <a:pPr marL="12700" algn="ctr">
              <a:lnSpc>
                <a:spcPts val="1864"/>
              </a:lnSpc>
            </a:pPr>
            <a:r>
              <a:rPr lang="en-US" sz="1400" b="1" spc="-5" dirty="0"/>
              <a:t>MTSI</a:t>
            </a:r>
            <a:r>
              <a:rPr lang="en-US" sz="1400" b="1" spc="-45" dirty="0"/>
              <a:t> </a:t>
            </a:r>
            <a:r>
              <a:rPr lang="en-US" sz="1400" b="1" spc="-5" dirty="0"/>
              <a:t>Proprietary</a:t>
            </a:r>
          </a:p>
        </p:txBody>
      </p:sp>
    </p:spTree>
    <p:extLst>
      <p:ext uri="{BB962C8B-B14F-4D97-AF65-F5344CB8AC3E}">
        <p14:creationId xmlns:p14="http://schemas.microsoft.com/office/powerpoint/2010/main" val="127664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054E1-2ED0-475E-873A-A9AE6082FE6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09" b="709"/>
          <a:stretch/>
        </p:blipFill>
        <p:spPr>
          <a:xfrm>
            <a:off x="0" y="0"/>
            <a:ext cx="12195074" cy="6858000"/>
          </a:xfrm>
          <a:prstGeom prst="rect">
            <a:avLst/>
          </a:prstGeom>
        </p:spPr>
      </p:pic>
      <p:sp>
        <p:nvSpPr>
          <p:cNvPr id="6" name="Text Placeholder 10">
            <a:extLst>
              <a:ext uri="{FF2B5EF4-FFF2-40B4-BE49-F238E27FC236}">
                <a16:creationId xmlns:a16="http://schemas.microsoft.com/office/drawing/2014/main" id="{EF633203-A75B-3568-03C9-83F96ABD8D19}"/>
              </a:ext>
            </a:extLst>
          </p:cNvPr>
          <p:cNvSpPr>
            <a:spLocks noGrp="1"/>
          </p:cNvSpPr>
          <p:nvPr>
            <p:ph type="body" sz="quarter" idx="10" hasCustomPrompt="1"/>
          </p:nvPr>
        </p:nvSpPr>
        <p:spPr>
          <a:xfrm>
            <a:off x="6145639" y="908276"/>
            <a:ext cx="5450013" cy="1132592"/>
          </a:xfrm>
          <a:prstGeom prst="rect">
            <a:avLst/>
          </a:prstGeo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THANK YOU</a:t>
            </a:r>
          </a:p>
        </p:txBody>
      </p:sp>
      <p:sp>
        <p:nvSpPr>
          <p:cNvPr id="7" name="Text Placeholder 10">
            <a:extLst>
              <a:ext uri="{FF2B5EF4-FFF2-40B4-BE49-F238E27FC236}">
                <a16:creationId xmlns:a16="http://schemas.microsoft.com/office/drawing/2014/main" id="{C271950B-2669-F0E3-0FAD-8F9354EE0EFB}"/>
              </a:ext>
            </a:extLst>
          </p:cNvPr>
          <p:cNvSpPr>
            <a:spLocks noGrp="1"/>
          </p:cNvSpPr>
          <p:nvPr>
            <p:ph type="body" sz="quarter" idx="11" hasCustomPrompt="1"/>
          </p:nvPr>
        </p:nvSpPr>
        <p:spPr>
          <a:xfrm>
            <a:off x="6145640" y="2041885"/>
            <a:ext cx="5450013" cy="693823"/>
          </a:xfrm>
          <a:prstGeom prst="rect">
            <a:avLst/>
          </a:prstGeo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Contact us</a:t>
            </a:r>
          </a:p>
        </p:txBody>
      </p:sp>
      <p:sp>
        <p:nvSpPr>
          <p:cNvPr id="8" name="Text Placeholder 25">
            <a:extLst>
              <a:ext uri="{FF2B5EF4-FFF2-40B4-BE49-F238E27FC236}">
                <a16:creationId xmlns:a16="http://schemas.microsoft.com/office/drawing/2014/main" id="{5C4CA163-54E4-C993-E077-2A3330002357}"/>
              </a:ext>
            </a:extLst>
          </p:cNvPr>
          <p:cNvSpPr>
            <a:spLocks noGrp="1"/>
          </p:cNvSpPr>
          <p:nvPr>
            <p:ph type="body" sz="quarter" idx="12" hasCustomPrompt="1"/>
          </p:nvPr>
        </p:nvSpPr>
        <p:spPr>
          <a:xfrm>
            <a:off x="6141415" y="3120383"/>
            <a:ext cx="2514600" cy="1352278"/>
          </a:xfrm>
          <a:prstGeom prst="rect">
            <a:avLst/>
          </a:prstGeom>
        </p:spPr>
        <p:txBody>
          <a:bodyPr anchor="t" anchorCtr="0">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contact information</a:t>
            </a:r>
          </a:p>
        </p:txBody>
      </p:sp>
      <p:pic>
        <p:nvPicPr>
          <p:cNvPr id="9" name="Graphic 8">
            <a:extLst>
              <a:ext uri="{FF2B5EF4-FFF2-40B4-BE49-F238E27FC236}">
                <a16:creationId xmlns:a16="http://schemas.microsoft.com/office/drawing/2014/main" id="{EADFF7AB-F0BC-5663-CCA4-F34DCA692EA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5344" y="5486400"/>
            <a:ext cx="2615437" cy="934276"/>
          </a:xfrm>
          <a:prstGeom prst="rect">
            <a:avLst/>
          </a:prstGeom>
        </p:spPr>
      </p:pic>
      <p:sp>
        <p:nvSpPr>
          <p:cNvPr id="2" name="Text Placeholder 25">
            <a:extLst>
              <a:ext uri="{FF2B5EF4-FFF2-40B4-BE49-F238E27FC236}">
                <a16:creationId xmlns:a16="http://schemas.microsoft.com/office/drawing/2014/main" id="{3140BBA8-D6E8-2590-F93F-61D74880C7CE}"/>
              </a:ext>
            </a:extLst>
          </p:cNvPr>
          <p:cNvSpPr>
            <a:spLocks noGrp="1"/>
          </p:cNvSpPr>
          <p:nvPr>
            <p:ph type="body" sz="quarter" idx="13" hasCustomPrompt="1"/>
          </p:nvPr>
        </p:nvSpPr>
        <p:spPr>
          <a:xfrm>
            <a:off x="9081053" y="3120383"/>
            <a:ext cx="2514600" cy="1352278"/>
          </a:xfrm>
          <a:prstGeom prst="rect">
            <a:avLst/>
          </a:prstGeom>
        </p:spPr>
        <p:txBody>
          <a:bodyPr anchor="t" anchorCtr="0">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contact information</a:t>
            </a:r>
          </a:p>
        </p:txBody>
      </p:sp>
    </p:spTree>
    <p:extLst>
      <p:ext uri="{BB962C8B-B14F-4D97-AF65-F5344CB8AC3E}">
        <p14:creationId xmlns:p14="http://schemas.microsoft.com/office/powerpoint/2010/main" val="3402593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331" y="1206572"/>
            <a:ext cx="11277600" cy="5214106"/>
          </a:xfrm>
        </p:spPr>
        <p:txBody>
          <a:bodyPr/>
          <a:lstStyle>
            <a:lvl1pPr marL="228600" indent="-228600">
              <a:defRPr sz="2000"/>
            </a:lvl1pPr>
            <a:lvl2pPr marL="625475" indent="-284163">
              <a:defRPr sz="1800"/>
            </a:lvl2pPr>
            <a:lvl3pPr marL="1035050" indent="-227013">
              <a:defRPr sz="1600"/>
            </a:lvl3pPr>
            <a:lvl4pPr marL="1431925" indent="-227013">
              <a:defRPr sz="1400"/>
            </a:lvl4pPr>
            <a:lvl5pPr marL="1828800" indent="-227013">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381000" y="6580308"/>
            <a:ext cx="2844323" cy="277692"/>
          </a:xfr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059" y="6580308"/>
            <a:ext cx="3861884" cy="277692"/>
          </a:xfrm>
          <a:ln/>
        </p:spPr>
        <p:txBody>
          <a:bodyPr/>
          <a:lstStyle>
            <a:lvl1pPr>
              <a:defRPr/>
            </a:lvl1pPr>
          </a:lstStyle>
          <a:p>
            <a:pPr>
              <a:defRPr/>
            </a:pPr>
            <a:r>
              <a:rPr lang="en-US" b="1" spc="-5" dirty="0"/>
              <a:t>MTSI</a:t>
            </a:r>
            <a:r>
              <a:rPr lang="en-US" b="1" spc="-45" dirty="0"/>
              <a:t> </a:t>
            </a:r>
            <a:r>
              <a:rPr lang="en-US" b="1" spc="-5" dirty="0"/>
              <a:t>Proprietary</a:t>
            </a:r>
          </a:p>
        </p:txBody>
      </p:sp>
      <p:sp>
        <p:nvSpPr>
          <p:cNvPr id="6" name="Rectangle 6"/>
          <p:cNvSpPr>
            <a:spLocks noGrp="1" noChangeArrowheads="1"/>
          </p:cNvSpPr>
          <p:nvPr>
            <p:ph type="sldNum" sz="quarter" idx="12"/>
          </p:nvPr>
        </p:nvSpPr>
        <p:spPr>
          <a:xfrm>
            <a:off x="11277654" y="6580308"/>
            <a:ext cx="609546" cy="244862"/>
          </a:xfrm>
          <a:ln/>
        </p:spPr>
        <p:txBody>
          <a:bodyPr/>
          <a:lstStyle>
            <a:lvl1pPr>
              <a:defRPr/>
            </a:lvl1pPr>
          </a:lstStyle>
          <a:p>
            <a:pPr>
              <a:defRPr/>
            </a:pPr>
            <a:fld id="{78E67954-3F63-4602-A1EF-637D8771F4F4}" type="slidenum">
              <a:rPr lang="en-US" smtClean="0"/>
              <a:pPr>
                <a:defRPr/>
              </a:pPr>
              <a:t>‹#›</a:t>
            </a:fld>
            <a:endParaRPr lang="en-US" dirty="0"/>
          </a:p>
        </p:txBody>
      </p:sp>
      <p:sp>
        <p:nvSpPr>
          <p:cNvPr id="7" name="Title 6"/>
          <p:cNvSpPr>
            <a:spLocks noGrp="1"/>
          </p:cNvSpPr>
          <p:nvPr>
            <p:ph type="title" hasCustomPrompt="1"/>
          </p:nvPr>
        </p:nvSpPr>
        <p:spPr>
          <a:xfrm>
            <a:off x="2451652" y="0"/>
            <a:ext cx="9130693" cy="889082"/>
          </a:xfrm>
          <a:prstGeom prst="rect">
            <a:avLst/>
          </a:prstGeom>
        </p:spPr>
        <p:txBody>
          <a:bodyPr anchor="ctr">
            <a:normAutofit/>
          </a:bodyPr>
          <a:lstStyle>
            <a:lvl1pPr>
              <a:defRPr kumimoji="0" lang="en-US" sz="28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dirty="0"/>
              <a:t>Click to edit title</a:t>
            </a:r>
          </a:p>
        </p:txBody>
      </p:sp>
    </p:spTree>
    <p:extLst>
      <p:ext uri="{BB962C8B-B14F-4D97-AF65-F5344CB8AC3E}">
        <p14:creationId xmlns:p14="http://schemas.microsoft.com/office/powerpoint/2010/main" val="623977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MTSI Proprietary</a:t>
            </a:r>
          </a:p>
        </p:txBody>
      </p:sp>
      <p:sp>
        <p:nvSpPr>
          <p:cNvPr id="9" name="Rectangle 6"/>
          <p:cNvSpPr>
            <a:spLocks noGrp="1" noChangeArrowheads="1"/>
          </p:cNvSpPr>
          <p:nvPr>
            <p:ph type="sldNum" sz="quarter" idx="12"/>
          </p:nvPr>
        </p:nvSpPr>
        <p:spPr>
          <a:ln/>
        </p:spPr>
        <p:txBody>
          <a:bodyPr/>
          <a:lstStyle>
            <a:lvl1pPr>
              <a:defRPr/>
            </a:lvl1pPr>
          </a:lstStyle>
          <a:p>
            <a:pPr>
              <a:defRPr/>
            </a:pPr>
            <a:fld id="{78E67954-3F63-4602-A1EF-637D8771F4F4}" type="slidenum">
              <a:rPr lang="en-US" smtClean="0"/>
              <a:pPr>
                <a:defRPr/>
              </a:pPr>
              <a:t>‹#›</a:t>
            </a:fld>
            <a:endParaRPr lang="en-US"/>
          </a:p>
        </p:txBody>
      </p:sp>
      <p:sp>
        <p:nvSpPr>
          <p:cNvPr id="10" name="Title 6"/>
          <p:cNvSpPr>
            <a:spLocks noGrp="1"/>
          </p:cNvSpPr>
          <p:nvPr>
            <p:ph type="title" hasCustomPrompt="1"/>
          </p:nvPr>
        </p:nvSpPr>
        <p:spPr>
          <a:xfrm>
            <a:off x="2678244" y="0"/>
            <a:ext cx="8274571" cy="889082"/>
          </a:xfrm>
          <a:prstGeom prst="rect">
            <a:avLst/>
          </a:prstGeom>
        </p:spPr>
        <p:txBody>
          <a:bodyPr anchor="ctr">
            <a:normAutofit/>
          </a:bodyPr>
          <a:lstStyle>
            <a:lvl1pPr>
              <a:defRPr kumimoji="0" lang="en-US" sz="34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dirty="0"/>
              <a:t>Click to edit title</a:t>
            </a:r>
          </a:p>
        </p:txBody>
      </p:sp>
    </p:spTree>
    <p:extLst>
      <p:ext uri="{BB962C8B-B14F-4D97-AF65-F5344CB8AC3E}">
        <p14:creationId xmlns:p14="http://schemas.microsoft.com/office/powerpoint/2010/main" val="2009972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sz="1200"/>
            </a:lvl1pPr>
          </a:lstStyle>
          <a:p>
            <a:pPr>
              <a:defRPr/>
            </a:pPr>
            <a:endParaRPr lang="en-US"/>
          </a:p>
        </p:txBody>
      </p:sp>
      <p:sp>
        <p:nvSpPr>
          <p:cNvPr id="4" name="Rectangle 5"/>
          <p:cNvSpPr>
            <a:spLocks noGrp="1" noChangeArrowheads="1"/>
          </p:cNvSpPr>
          <p:nvPr>
            <p:ph type="ftr" sz="quarter" idx="11"/>
          </p:nvPr>
        </p:nvSpPr>
        <p:spPr>
          <a:ln/>
        </p:spPr>
        <p:txBody>
          <a:bodyPr/>
          <a:lstStyle>
            <a:lvl1pPr>
              <a:defRPr sz="1200"/>
            </a:lvl1pPr>
          </a:lstStyle>
          <a:p>
            <a:pPr>
              <a:defRPr/>
            </a:pPr>
            <a:r>
              <a:rPr lang="en-US"/>
              <a:t>MTSI Proprietary</a:t>
            </a:r>
          </a:p>
        </p:txBody>
      </p:sp>
      <p:sp>
        <p:nvSpPr>
          <p:cNvPr id="5" name="Rectangle 6"/>
          <p:cNvSpPr>
            <a:spLocks noGrp="1" noChangeArrowheads="1"/>
          </p:cNvSpPr>
          <p:nvPr>
            <p:ph type="sldNum" sz="quarter" idx="12"/>
          </p:nvPr>
        </p:nvSpPr>
        <p:spPr>
          <a:ln/>
        </p:spPr>
        <p:txBody>
          <a:bodyPr/>
          <a:lstStyle>
            <a:lvl1pPr>
              <a:defRPr sz="1200"/>
            </a:lvl1pPr>
          </a:lstStyle>
          <a:p>
            <a:pPr>
              <a:defRPr/>
            </a:pPr>
            <a:fld id="{78E67954-3F63-4602-A1EF-637D8771F4F4}" type="slidenum">
              <a:rPr lang="en-US" smtClean="0"/>
              <a:pPr>
                <a:defRPr/>
              </a:pPr>
              <a:t>‹#›</a:t>
            </a:fld>
            <a:endParaRPr lang="en-US"/>
          </a:p>
        </p:txBody>
      </p:sp>
      <p:sp>
        <p:nvSpPr>
          <p:cNvPr id="6" name="Title 6"/>
          <p:cNvSpPr>
            <a:spLocks noGrp="1"/>
          </p:cNvSpPr>
          <p:nvPr>
            <p:ph type="title" hasCustomPrompt="1"/>
          </p:nvPr>
        </p:nvSpPr>
        <p:spPr>
          <a:xfrm>
            <a:off x="2464905" y="0"/>
            <a:ext cx="9117440" cy="889082"/>
          </a:xfrm>
          <a:prstGeom prst="rect">
            <a:avLst/>
          </a:prstGeom>
        </p:spPr>
        <p:txBody>
          <a:bodyPr anchor="ctr">
            <a:normAutofit/>
          </a:bodyPr>
          <a:lstStyle>
            <a:lvl1pPr>
              <a:defRPr kumimoji="0" lang="en-US" sz="28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dirty="0"/>
              <a:t>Click to edit title</a:t>
            </a:r>
          </a:p>
        </p:txBody>
      </p:sp>
    </p:spTree>
    <p:extLst>
      <p:ext uri="{BB962C8B-B14F-4D97-AF65-F5344CB8AC3E}">
        <p14:creationId xmlns:p14="http://schemas.microsoft.com/office/powerpoint/2010/main" val="2889919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0917" y="1106488"/>
            <a:ext cx="5433483" cy="5346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106488"/>
            <a:ext cx="5433484" cy="5346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277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2133603"/>
            <a:ext cx="9448800" cy="1470025"/>
          </a:xfrm>
          <a:prstGeom prst="rect">
            <a:avLst/>
          </a:prstGeom>
        </p:spPr>
        <p:txBody>
          <a:bodyPr anchor="ctr">
            <a:normAutofit/>
          </a:bodyPr>
          <a:lstStyle>
            <a:lvl1pPr>
              <a:defRPr kumimoji="0" lang="en-US" sz="3500" b="1" i="1" u="none" strike="noStrike" kern="0" cap="small" spc="0" normalizeH="0" baseline="0" noProof="0" dirty="0">
                <a:ln>
                  <a:noFill/>
                </a:ln>
                <a:solidFill>
                  <a:schemeClr val="bg1"/>
                </a:solidFill>
                <a:effectLst/>
                <a:uLnTx/>
                <a:uFillTx/>
                <a:latin typeface="Arial" pitchFamily="34" charset="0"/>
                <a:ea typeface="+mj-ea"/>
                <a:cs typeface="Arial" pitchFamily="34" charset="0"/>
              </a:defRPr>
            </a:lvl1pPr>
          </a:lstStyle>
          <a:p>
            <a:r>
              <a:rPr lang="en-US" dirty="0"/>
              <a:t>Click to Edit Master Title</a:t>
            </a:r>
          </a:p>
        </p:txBody>
      </p:sp>
      <p:sp>
        <p:nvSpPr>
          <p:cNvPr id="8" name="Subtitle 2"/>
          <p:cNvSpPr>
            <a:spLocks noGrp="1"/>
          </p:cNvSpPr>
          <p:nvPr>
            <p:ph type="subTitle" idx="1"/>
          </p:nvPr>
        </p:nvSpPr>
        <p:spPr>
          <a:xfrm>
            <a:off x="4725" y="3581400"/>
            <a:ext cx="9444075" cy="609600"/>
          </a:xfrm>
          <a:prstGeom prst="rect">
            <a:avLst/>
          </a:prstGeom>
        </p:spPr>
        <p:txBody>
          <a:bodyPr/>
          <a:lstStyle>
            <a:lvl1pPr marL="0" indent="0" algn="r">
              <a:buNone/>
              <a:defRPr sz="2800">
                <a:solidFill>
                  <a:schemeClr val="bg1"/>
                </a:solidFill>
              </a:defRPr>
            </a:lvl1pPr>
            <a:lvl2pPr marL="457151" indent="0" algn="ctr">
              <a:buNone/>
              <a:defRPr/>
            </a:lvl2pPr>
            <a:lvl3pPr marL="914302" indent="0" algn="ctr">
              <a:buNone/>
              <a:defRPr/>
            </a:lvl3pPr>
            <a:lvl4pPr marL="1371453" indent="0" algn="ctr">
              <a:buNone/>
              <a:defRPr/>
            </a:lvl4pPr>
            <a:lvl5pPr marL="1828604" indent="0" algn="ctr">
              <a:buNone/>
              <a:defRPr/>
            </a:lvl5pPr>
            <a:lvl6pPr marL="2285755" indent="0" algn="ctr">
              <a:buNone/>
              <a:defRPr/>
            </a:lvl6pPr>
            <a:lvl7pPr marL="2742906" indent="0" algn="ctr">
              <a:buNone/>
              <a:defRPr/>
            </a:lvl7pPr>
            <a:lvl8pPr marL="3200057" indent="0" algn="ctr">
              <a:buNone/>
              <a:defRPr/>
            </a:lvl8pPr>
            <a:lvl9pPr marL="3657208"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918065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E67954-3F63-4602-A1EF-637D8771F4F4}" type="slidenum">
              <a:rPr lang="en-US" smtClean="0"/>
              <a:pPr>
                <a:defRPr/>
              </a:pPr>
              <a:t>‹#›</a:t>
            </a:fld>
            <a:endParaRPr lang="en-US" dirty="0"/>
          </a:p>
        </p:txBody>
      </p:sp>
      <p:sp>
        <p:nvSpPr>
          <p:cNvPr id="7" name="Title 6"/>
          <p:cNvSpPr>
            <a:spLocks noGrp="1"/>
          </p:cNvSpPr>
          <p:nvPr>
            <p:ph type="title"/>
          </p:nvPr>
        </p:nvSpPr>
        <p:spPr>
          <a:xfrm>
            <a:off x="2233015" y="0"/>
            <a:ext cx="8943079" cy="889082"/>
          </a:xfrm>
          <a:prstGeom prst="rect">
            <a:avLst/>
          </a:prstGeom>
        </p:spPr>
        <p:txBody>
          <a:bodyPr anchor="ctr">
            <a:normAutofit/>
          </a:bodyPr>
          <a:lstStyle>
            <a:lvl1pPr>
              <a:defRPr kumimoji="0" lang="en-US" sz="24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640981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8E67954-3F63-4602-A1EF-637D8771F4F4}" type="slidenum">
              <a:rPr lang="en-US" smtClean="0"/>
              <a:pPr>
                <a:defRPr/>
              </a:pPr>
              <a:t>‹#›</a:t>
            </a:fld>
            <a:endParaRPr lang="en-US" dirty="0"/>
          </a:p>
        </p:txBody>
      </p:sp>
      <p:sp>
        <p:nvSpPr>
          <p:cNvPr id="10" name="Title 6"/>
          <p:cNvSpPr>
            <a:spLocks noGrp="1"/>
          </p:cNvSpPr>
          <p:nvPr>
            <p:ph type="title"/>
          </p:nvPr>
        </p:nvSpPr>
        <p:spPr>
          <a:xfrm>
            <a:off x="2233015" y="0"/>
            <a:ext cx="8943079" cy="889082"/>
          </a:xfrm>
          <a:prstGeom prst="rect">
            <a:avLst/>
          </a:prstGeom>
        </p:spPr>
        <p:txBody>
          <a:bodyPr anchor="ctr">
            <a:normAutofit/>
          </a:bodyPr>
          <a:lstStyle>
            <a:lvl1pPr>
              <a:defRPr kumimoji="0" lang="en-US" sz="24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49110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609656" y="6448426"/>
            <a:ext cx="2844323" cy="272878"/>
          </a:xfrm>
          <a:ln/>
        </p:spPr>
        <p:txBody>
          <a:bodyPr/>
          <a:lstStyle>
            <a:lvl1pPr>
              <a:defRPr sz="1100"/>
            </a:lvl1pPr>
          </a:lstStyle>
          <a:p>
            <a:pPr>
              <a:defRPr/>
            </a:pPr>
            <a:endParaRPr lang="en-US" dirty="0"/>
          </a:p>
        </p:txBody>
      </p:sp>
      <p:sp>
        <p:nvSpPr>
          <p:cNvPr id="4" name="Rectangle 5"/>
          <p:cNvSpPr>
            <a:spLocks noGrp="1" noChangeArrowheads="1"/>
          </p:cNvSpPr>
          <p:nvPr>
            <p:ph type="ftr" sz="quarter" idx="11"/>
          </p:nvPr>
        </p:nvSpPr>
        <p:spPr>
          <a:xfrm>
            <a:off x="4165059" y="6448426"/>
            <a:ext cx="3861884" cy="272878"/>
          </a:xfrm>
          <a:ln/>
        </p:spPr>
        <p:txBody>
          <a:bodyPr/>
          <a:lstStyle>
            <a:lvl1pPr>
              <a:defRPr sz="1100"/>
            </a:lvl1pPr>
          </a:lstStyle>
          <a:p>
            <a:pPr>
              <a:defRPr/>
            </a:pPr>
            <a:endParaRPr lang="en-US" dirty="0"/>
          </a:p>
        </p:txBody>
      </p:sp>
      <p:sp>
        <p:nvSpPr>
          <p:cNvPr id="5" name="Rectangle 6"/>
          <p:cNvSpPr>
            <a:spLocks noGrp="1" noChangeArrowheads="1"/>
          </p:cNvSpPr>
          <p:nvPr>
            <p:ph type="sldNum" sz="quarter" idx="12"/>
          </p:nvPr>
        </p:nvSpPr>
        <p:spPr>
          <a:xfrm>
            <a:off x="8738024" y="6448426"/>
            <a:ext cx="2844323" cy="272878"/>
          </a:xfrm>
          <a:ln/>
        </p:spPr>
        <p:txBody>
          <a:bodyPr/>
          <a:lstStyle>
            <a:lvl1pPr>
              <a:defRPr sz="1100"/>
            </a:lvl1pPr>
          </a:lstStyle>
          <a:p>
            <a:pPr>
              <a:defRPr/>
            </a:pPr>
            <a:fld id="{78E67954-3F63-4602-A1EF-637D8771F4F4}" type="slidenum">
              <a:rPr lang="en-US" smtClean="0"/>
              <a:pPr>
                <a:defRPr/>
              </a:pPr>
              <a:t>‹#›</a:t>
            </a:fld>
            <a:endParaRPr lang="en-US" dirty="0"/>
          </a:p>
        </p:txBody>
      </p:sp>
      <p:sp>
        <p:nvSpPr>
          <p:cNvPr id="6" name="Title 6"/>
          <p:cNvSpPr>
            <a:spLocks noGrp="1"/>
          </p:cNvSpPr>
          <p:nvPr>
            <p:ph type="title"/>
          </p:nvPr>
        </p:nvSpPr>
        <p:spPr>
          <a:xfrm>
            <a:off x="2233013" y="0"/>
            <a:ext cx="9654187" cy="889082"/>
          </a:xfrm>
          <a:prstGeom prst="rect">
            <a:avLst/>
          </a:prstGeom>
        </p:spPr>
        <p:txBody>
          <a:bodyPr anchor="ctr">
            <a:normAutofit/>
          </a:bodyPr>
          <a:lstStyle>
            <a:lvl1pPr>
              <a:defRPr kumimoji="0" lang="en-US" sz="2400" b="1" i="1" u="none" strike="noStrike" kern="0" cap="none" spc="0" normalizeH="0" baseline="0" noProof="0" dirty="0" smtClean="0">
                <a:ln>
                  <a:noFill/>
                </a:ln>
                <a:solidFill>
                  <a:srgbClr val="FFFFFF"/>
                </a:solidFill>
                <a:effectLst/>
                <a:uLnTx/>
                <a:uFillTx/>
                <a:latin typeface="Arial" pitchFamily="34" charset="0"/>
                <a:ea typeface="+mj-ea"/>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524984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3"/>
          <p:cNvSpPr>
            <a:spLocks noGrp="1"/>
          </p:cNvSpPr>
          <p:nvPr>
            <p:ph type="title"/>
          </p:nvPr>
        </p:nvSpPr>
        <p:spPr>
          <a:xfrm>
            <a:off x="1866991" y="111791"/>
            <a:ext cx="9668540" cy="766762"/>
          </a:xfrm>
          <a:prstGeom prst="rect">
            <a:avLst/>
          </a:prstGeom>
        </p:spPr>
        <p:txBody>
          <a:bodyPr/>
          <a:lstStyle/>
          <a:p>
            <a:endParaRPr lang="en-US" sz="2069" dirty="0">
              <a:latin typeface="+mn-lt"/>
            </a:endParaRPr>
          </a:p>
        </p:txBody>
      </p:sp>
    </p:spTree>
    <p:extLst>
      <p:ext uri="{BB962C8B-B14F-4D97-AF65-F5344CB8AC3E}">
        <p14:creationId xmlns:p14="http://schemas.microsoft.com/office/powerpoint/2010/main" val="3056614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Title 3"/>
          <p:cNvSpPr>
            <a:spLocks noGrp="1"/>
          </p:cNvSpPr>
          <p:nvPr>
            <p:ph type="title"/>
          </p:nvPr>
        </p:nvSpPr>
        <p:spPr>
          <a:xfrm>
            <a:off x="1913863" y="362904"/>
            <a:ext cx="9668540" cy="766762"/>
          </a:xfrm>
          <a:prstGeom prst="rect">
            <a:avLst/>
          </a:prstGeom>
        </p:spPr>
        <p:txBody>
          <a:bodyPr/>
          <a:lstStyle/>
          <a:p>
            <a:endParaRPr lang="en-US" sz="2069" dirty="0">
              <a:latin typeface="+mn-lt"/>
            </a:endParaRPr>
          </a:p>
        </p:txBody>
      </p:sp>
    </p:spTree>
    <p:extLst>
      <p:ext uri="{BB962C8B-B14F-4D97-AF65-F5344CB8AC3E}">
        <p14:creationId xmlns:p14="http://schemas.microsoft.com/office/powerpoint/2010/main" val="395464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3DF6A9-6147-3C2B-AF61-47EA26AC1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205699" cy="6858000"/>
          </a:xfrm>
          <a:prstGeom prst="rect">
            <a:avLst/>
          </a:prstGeom>
        </p:spPr>
      </p:pic>
      <p:sp>
        <p:nvSpPr>
          <p:cNvPr id="8" name="Text Placeholder 10">
            <a:extLst>
              <a:ext uri="{FF2B5EF4-FFF2-40B4-BE49-F238E27FC236}">
                <a16:creationId xmlns:a16="http://schemas.microsoft.com/office/drawing/2014/main" id="{6D86C378-4685-5A08-E9BE-2397F1BC897E}"/>
              </a:ext>
            </a:extLst>
          </p:cNvPr>
          <p:cNvSpPr>
            <a:spLocks noGrp="1"/>
          </p:cNvSpPr>
          <p:nvPr>
            <p:ph type="body" sz="quarter" idx="10" hasCustomPrompt="1"/>
          </p:nvPr>
        </p:nvSpPr>
        <p:spPr>
          <a:xfrm>
            <a:off x="1754561" y="1720120"/>
            <a:ext cx="8682878" cy="1132592"/>
          </a:xfrm>
          <a:prstGeom prst="rect">
            <a:avLst/>
          </a:prstGeom>
        </p:spPr>
        <p:txBody>
          <a:bodyPr anchor="b">
            <a:noAutofit/>
          </a:bodyPr>
          <a:lstStyle>
            <a:lvl1pPr marL="0" indent="0" algn="ctr">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9" name="Text Placeholder 10">
            <a:extLst>
              <a:ext uri="{FF2B5EF4-FFF2-40B4-BE49-F238E27FC236}">
                <a16:creationId xmlns:a16="http://schemas.microsoft.com/office/drawing/2014/main" id="{B8F89AAA-220C-FF60-F2C0-49F697D78756}"/>
              </a:ext>
            </a:extLst>
          </p:cNvPr>
          <p:cNvSpPr>
            <a:spLocks noGrp="1"/>
          </p:cNvSpPr>
          <p:nvPr>
            <p:ph type="body" sz="quarter" idx="11" hasCustomPrompt="1"/>
          </p:nvPr>
        </p:nvSpPr>
        <p:spPr>
          <a:xfrm>
            <a:off x="1754561" y="2853729"/>
            <a:ext cx="8682878" cy="693823"/>
          </a:xfrm>
          <a:prstGeom prst="rect">
            <a:avLst/>
          </a:prstGeom>
        </p:spPr>
        <p:txBody>
          <a:bodyPr anchor="t">
            <a:noAutofit/>
          </a:bodyPr>
          <a:lstStyle>
            <a:lvl1pPr marL="0" indent="0" algn="ctr">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pic>
        <p:nvPicPr>
          <p:cNvPr id="12" name="Graphic 11">
            <a:extLst>
              <a:ext uri="{FF2B5EF4-FFF2-40B4-BE49-F238E27FC236}">
                <a16:creationId xmlns:a16="http://schemas.microsoft.com/office/drawing/2014/main" id="{563787BF-A386-593F-81F8-FB0381E12A5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8282" y="5486400"/>
            <a:ext cx="2615437" cy="934276"/>
          </a:xfrm>
          <a:prstGeom prst="rect">
            <a:avLst/>
          </a:prstGeom>
        </p:spPr>
      </p:pic>
    </p:spTree>
    <p:extLst>
      <p:ext uri="{BB962C8B-B14F-4D97-AF65-F5344CB8AC3E}">
        <p14:creationId xmlns:p14="http://schemas.microsoft.com/office/powerpoint/2010/main" val="1228238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736225" y="2051160"/>
            <a:ext cx="8839200" cy="1470025"/>
          </a:xfrm>
          <a:prstGeom prst="rect">
            <a:avLst/>
          </a:prstGeom>
        </p:spPr>
        <p:txBody>
          <a:bodyPr anchor="ctr">
            <a:normAutofit/>
          </a:bodyPr>
          <a:lstStyle>
            <a:lvl1pPr>
              <a:defRPr kumimoji="0" lang="en-US" sz="3500" b="1" i="0" u="none" strike="noStrike" kern="0" cap="none" spc="0" normalizeH="0" baseline="0" noProof="0" dirty="0">
                <a:ln>
                  <a:noFill/>
                </a:ln>
                <a:solidFill>
                  <a:schemeClr val="accent1">
                    <a:lumMod val="50000"/>
                  </a:schemeClr>
                </a:solidFill>
                <a:effectLst/>
                <a:uLnTx/>
                <a:uFillTx/>
                <a:latin typeface="Arial" pitchFamily="34" charset="0"/>
                <a:ea typeface="+mj-ea"/>
                <a:cs typeface="Arial" pitchFamily="34" charset="0"/>
              </a:defRPr>
            </a:lvl1pPr>
          </a:lstStyle>
          <a:p>
            <a:r>
              <a:rPr lang="en-US" dirty="0"/>
              <a:t>Click to Edit Title</a:t>
            </a:r>
          </a:p>
        </p:txBody>
      </p:sp>
      <p:sp>
        <p:nvSpPr>
          <p:cNvPr id="8" name="Subtitle 2"/>
          <p:cNvSpPr>
            <a:spLocks noGrp="1"/>
          </p:cNvSpPr>
          <p:nvPr>
            <p:ph type="subTitle" idx="1" hasCustomPrompt="1"/>
          </p:nvPr>
        </p:nvSpPr>
        <p:spPr>
          <a:xfrm>
            <a:off x="1736225" y="3603891"/>
            <a:ext cx="8839200" cy="609600"/>
          </a:xfrm>
          <a:prstGeom prst="rect">
            <a:avLst/>
          </a:prstGeom>
        </p:spPr>
        <p:txBody>
          <a:bodyPr/>
          <a:lstStyle>
            <a:lvl1pPr marL="0" indent="0" algn="ctr">
              <a:buNone/>
              <a:defRPr sz="2800">
                <a:solidFill>
                  <a:schemeClr val="accent1">
                    <a:lumMod val="50000"/>
                  </a:schemeClr>
                </a:solidFill>
              </a:defRPr>
            </a:lvl1pPr>
            <a:lvl2pPr marL="457151" indent="0" algn="ctr">
              <a:buNone/>
              <a:defRPr/>
            </a:lvl2pPr>
            <a:lvl3pPr marL="914302" indent="0" algn="ctr">
              <a:buNone/>
              <a:defRPr/>
            </a:lvl3pPr>
            <a:lvl4pPr marL="1371453" indent="0" algn="ctr">
              <a:buNone/>
              <a:defRPr/>
            </a:lvl4pPr>
            <a:lvl5pPr marL="1828604" indent="0" algn="ctr">
              <a:buNone/>
              <a:defRPr/>
            </a:lvl5pPr>
            <a:lvl6pPr marL="2285755" indent="0" algn="ctr">
              <a:buNone/>
              <a:defRPr/>
            </a:lvl6pPr>
            <a:lvl7pPr marL="2742906" indent="0" algn="ctr">
              <a:buNone/>
              <a:defRPr/>
            </a:lvl7pPr>
            <a:lvl8pPr marL="3200057" indent="0" algn="ctr">
              <a:buNone/>
              <a:defRPr/>
            </a:lvl8pPr>
            <a:lvl9pPr marL="3657208" indent="0" algn="ctr">
              <a:buNone/>
              <a:defRPr/>
            </a:lvl9pPr>
          </a:lstStyle>
          <a:p>
            <a:r>
              <a:rPr lang="en-US" dirty="0"/>
              <a:t>Click to edit Date</a:t>
            </a:r>
          </a:p>
        </p:txBody>
      </p:sp>
    </p:spTree>
    <p:extLst>
      <p:ext uri="{BB962C8B-B14F-4D97-AF65-F5344CB8AC3E}">
        <p14:creationId xmlns:p14="http://schemas.microsoft.com/office/powerpoint/2010/main" val="967433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09655" y="6550925"/>
            <a:ext cx="2844323" cy="306859"/>
          </a:xfrm>
          <a:ln/>
        </p:spPr>
        <p:txBody>
          <a:bodyPr/>
          <a:lstStyle>
            <a:lvl1pPr>
              <a:defRPr sz="1200"/>
            </a:lvl1pPr>
          </a:lstStyle>
          <a:p>
            <a:pPr>
              <a:defRPr/>
            </a:pPr>
            <a:endParaRPr lang="en-US" dirty="0"/>
          </a:p>
        </p:txBody>
      </p:sp>
      <p:sp>
        <p:nvSpPr>
          <p:cNvPr id="5" name="Rectangle 5"/>
          <p:cNvSpPr>
            <a:spLocks noGrp="1" noChangeArrowheads="1"/>
          </p:cNvSpPr>
          <p:nvPr>
            <p:ph type="ftr" sz="quarter" idx="11"/>
          </p:nvPr>
        </p:nvSpPr>
        <p:spPr>
          <a:xfrm>
            <a:off x="4165059" y="6550925"/>
            <a:ext cx="3861884" cy="306859"/>
          </a:xfrm>
          <a:ln/>
        </p:spPr>
        <p:txBody>
          <a:bodyPr/>
          <a:lstStyle>
            <a:lvl1pPr>
              <a:defRPr sz="1200"/>
            </a:lvl1pPr>
          </a:lstStyle>
          <a:p>
            <a:pPr>
              <a:defRPr/>
            </a:pPr>
            <a:endParaRPr lang="en-US" dirty="0"/>
          </a:p>
        </p:txBody>
      </p:sp>
      <p:sp>
        <p:nvSpPr>
          <p:cNvPr id="6" name="Rectangle 6"/>
          <p:cNvSpPr>
            <a:spLocks noGrp="1" noChangeArrowheads="1"/>
          </p:cNvSpPr>
          <p:nvPr>
            <p:ph type="sldNum" sz="quarter" idx="12"/>
          </p:nvPr>
        </p:nvSpPr>
        <p:spPr>
          <a:xfrm>
            <a:off x="11491417" y="6550925"/>
            <a:ext cx="609545" cy="306859"/>
          </a:xfrm>
          <a:ln/>
        </p:spPr>
        <p:txBody>
          <a:bodyPr/>
          <a:lstStyle>
            <a:lvl1pPr>
              <a:defRPr sz="1200"/>
            </a:lvl1pPr>
          </a:lstStyle>
          <a:p>
            <a:pPr>
              <a:defRPr/>
            </a:pPr>
            <a:fld id="{78E67954-3F63-4602-A1EF-637D8771F4F4}" type="slidenum">
              <a:rPr lang="en-US" smtClean="0"/>
              <a:pPr>
                <a:defRPr/>
              </a:pPr>
              <a:t>‹#›</a:t>
            </a:fld>
            <a:endParaRPr lang="en-US" dirty="0"/>
          </a:p>
        </p:txBody>
      </p:sp>
      <p:sp>
        <p:nvSpPr>
          <p:cNvPr id="7" name="Title 6"/>
          <p:cNvSpPr>
            <a:spLocks noGrp="1"/>
          </p:cNvSpPr>
          <p:nvPr>
            <p:ph type="title" hasCustomPrompt="1"/>
          </p:nvPr>
        </p:nvSpPr>
        <p:spPr>
          <a:xfrm>
            <a:off x="2688237" y="0"/>
            <a:ext cx="8264577" cy="889082"/>
          </a:xfrm>
          <a:prstGeom prst="rect">
            <a:avLst/>
          </a:prstGeom>
        </p:spPr>
        <p:txBody>
          <a:bodyPr anchor="ctr">
            <a:normAutofit/>
          </a:bodyPr>
          <a:lstStyle>
            <a:lvl1pPr>
              <a:defRPr kumimoji="0" lang="en-US" sz="28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dirty="0"/>
              <a:t>Click to edit title</a:t>
            </a:r>
          </a:p>
        </p:txBody>
      </p:sp>
    </p:spTree>
    <p:extLst>
      <p:ext uri="{BB962C8B-B14F-4D97-AF65-F5344CB8AC3E}">
        <p14:creationId xmlns:p14="http://schemas.microsoft.com/office/powerpoint/2010/main" val="1764416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51" indent="0">
              <a:buNone/>
              <a:defRPr sz="2000" b="1"/>
            </a:lvl2pPr>
            <a:lvl3pPr marL="914302" indent="0">
              <a:buNone/>
              <a:defRPr sz="1800" b="1"/>
            </a:lvl3pPr>
            <a:lvl4pPr marL="1371453" indent="0">
              <a:buNone/>
              <a:defRPr sz="1600" b="1"/>
            </a:lvl4pPr>
            <a:lvl5pPr marL="1828604" indent="0">
              <a:buNone/>
              <a:defRPr sz="1600" b="1"/>
            </a:lvl5pPr>
            <a:lvl6pPr marL="2285755" indent="0">
              <a:buNone/>
              <a:defRPr sz="1600" b="1"/>
            </a:lvl6pPr>
            <a:lvl7pPr marL="2742906" indent="0">
              <a:buNone/>
              <a:defRPr sz="1600" b="1"/>
            </a:lvl7pPr>
            <a:lvl8pPr marL="3200057" indent="0">
              <a:buNone/>
              <a:defRPr sz="1600" b="1"/>
            </a:lvl8pPr>
            <a:lvl9pPr marL="3657208"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8E67954-3F63-4602-A1EF-637D8771F4F4}" type="slidenum">
              <a:rPr lang="en-US" smtClean="0"/>
              <a:pPr>
                <a:defRPr/>
              </a:pPr>
              <a:t>‹#›</a:t>
            </a:fld>
            <a:endParaRPr lang="en-US" dirty="0"/>
          </a:p>
        </p:txBody>
      </p:sp>
      <p:sp>
        <p:nvSpPr>
          <p:cNvPr id="10" name="Title 6"/>
          <p:cNvSpPr>
            <a:spLocks noGrp="1"/>
          </p:cNvSpPr>
          <p:nvPr>
            <p:ph type="title" hasCustomPrompt="1"/>
          </p:nvPr>
        </p:nvSpPr>
        <p:spPr>
          <a:xfrm>
            <a:off x="2678244" y="0"/>
            <a:ext cx="8274571" cy="889082"/>
          </a:xfrm>
          <a:prstGeom prst="rect">
            <a:avLst/>
          </a:prstGeom>
        </p:spPr>
        <p:txBody>
          <a:bodyPr anchor="ctr">
            <a:normAutofit/>
          </a:bodyPr>
          <a:lstStyle>
            <a:lvl1pPr>
              <a:defRPr kumimoji="0" lang="en-US" sz="34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dirty="0"/>
              <a:t>Click to edit title</a:t>
            </a:r>
          </a:p>
        </p:txBody>
      </p:sp>
    </p:spTree>
    <p:extLst>
      <p:ext uri="{BB962C8B-B14F-4D97-AF65-F5344CB8AC3E}">
        <p14:creationId xmlns:p14="http://schemas.microsoft.com/office/powerpoint/2010/main" val="2219603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8E67954-3F63-4602-A1EF-637D8771F4F4}" type="slidenum">
              <a:rPr lang="en-US" smtClean="0"/>
              <a:pPr>
                <a:defRPr/>
              </a:pPr>
              <a:t>‹#›</a:t>
            </a:fld>
            <a:endParaRPr lang="en-US" dirty="0"/>
          </a:p>
        </p:txBody>
      </p:sp>
      <p:sp>
        <p:nvSpPr>
          <p:cNvPr id="6" name="Title 6"/>
          <p:cNvSpPr>
            <a:spLocks noGrp="1"/>
          </p:cNvSpPr>
          <p:nvPr>
            <p:ph type="title" hasCustomPrompt="1"/>
          </p:nvPr>
        </p:nvSpPr>
        <p:spPr>
          <a:xfrm>
            <a:off x="2678242" y="0"/>
            <a:ext cx="8274572" cy="889082"/>
          </a:xfrm>
          <a:prstGeom prst="rect">
            <a:avLst/>
          </a:prstGeom>
        </p:spPr>
        <p:txBody>
          <a:bodyPr anchor="ctr">
            <a:normAutofit/>
          </a:bodyPr>
          <a:lstStyle>
            <a:lvl1pPr>
              <a:defRPr kumimoji="0" lang="en-US" sz="34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stStyle>
          <a:p>
            <a:r>
              <a:rPr lang="en-US" dirty="0"/>
              <a:t>Click to edit title</a:t>
            </a:r>
          </a:p>
        </p:txBody>
      </p:sp>
    </p:spTree>
    <p:extLst>
      <p:ext uri="{BB962C8B-B14F-4D97-AF65-F5344CB8AC3E}">
        <p14:creationId xmlns:p14="http://schemas.microsoft.com/office/powerpoint/2010/main" val="203672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Ligh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3DF6A9-6147-3C2B-AF61-47EA26AC17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667001" y="-2667001"/>
            <a:ext cx="6858000" cy="12191999"/>
          </a:xfrm>
          <a:prstGeom prst="rect">
            <a:avLst/>
          </a:prstGeom>
        </p:spPr>
      </p:pic>
      <p:sp>
        <p:nvSpPr>
          <p:cNvPr id="8" name="Text Placeholder 10">
            <a:extLst>
              <a:ext uri="{FF2B5EF4-FFF2-40B4-BE49-F238E27FC236}">
                <a16:creationId xmlns:a16="http://schemas.microsoft.com/office/drawing/2014/main" id="{6D86C378-4685-5A08-E9BE-2397F1BC897E}"/>
              </a:ext>
            </a:extLst>
          </p:cNvPr>
          <p:cNvSpPr>
            <a:spLocks noGrp="1"/>
          </p:cNvSpPr>
          <p:nvPr>
            <p:ph type="body" sz="quarter" idx="10" hasCustomPrompt="1"/>
          </p:nvPr>
        </p:nvSpPr>
        <p:spPr>
          <a:xfrm>
            <a:off x="1754561" y="1720120"/>
            <a:ext cx="8682878" cy="1132592"/>
          </a:xfrm>
          <a:prstGeom prst="rect">
            <a:avLst/>
          </a:prstGeom>
        </p:spPr>
        <p:txBody>
          <a:bodyPr anchor="b">
            <a:noAutofit/>
          </a:bodyPr>
          <a:lstStyle>
            <a:lvl1pPr marL="0" indent="0" algn="ctr">
              <a:lnSpc>
                <a:spcPct val="100000"/>
              </a:lnSpc>
              <a:spcBef>
                <a:spcPts val="0"/>
              </a:spcBef>
              <a:buNone/>
              <a:defRPr sz="3600">
                <a:solidFill>
                  <a:schemeClr val="tx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9" name="Text Placeholder 10">
            <a:extLst>
              <a:ext uri="{FF2B5EF4-FFF2-40B4-BE49-F238E27FC236}">
                <a16:creationId xmlns:a16="http://schemas.microsoft.com/office/drawing/2014/main" id="{B8F89AAA-220C-FF60-F2C0-49F697D78756}"/>
              </a:ext>
            </a:extLst>
          </p:cNvPr>
          <p:cNvSpPr>
            <a:spLocks noGrp="1"/>
          </p:cNvSpPr>
          <p:nvPr>
            <p:ph type="body" sz="quarter" idx="11" hasCustomPrompt="1"/>
          </p:nvPr>
        </p:nvSpPr>
        <p:spPr>
          <a:xfrm>
            <a:off x="1754561" y="2853729"/>
            <a:ext cx="8682878" cy="693823"/>
          </a:xfrm>
          <a:prstGeom prst="rect">
            <a:avLst/>
          </a:prstGeom>
        </p:spPr>
        <p:txBody>
          <a:bodyPr anchor="t">
            <a:noAutofit/>
          </a:bodyPr>
          <a:lstStyle>
            <a:lvl1pPr marL="0" indent="0" algn="ctr">
              <a:lnSpc>
                <a:spcPct val="100000"/>
              </a:lnSpc>
              <a:spcBef>
                <a:spcPts val="0"/>
              </a:spcBef>
              <a:buNone/>
              <a:defRPr sz="2400">
                <a:solidFill>
                  <a:schemeClr val="tx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pic>
        <p:nvPicPr>
          <p:cNvPr id="12" name="Graphic 11">
            <a:extLst>
              <a:ext uri="{FF2B5EF4-FFF2-40B4-BE49-F238E27FC236}">
                <a16:creationId xmlns:a16="http://schemas.microsoft.com/office/drawing/2014/main" id="{563787BF-A386-593F-81F8-FB0381E12A5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788282" y="5486400"/>
            <a:ext cx="2615437" cy="934275"/>
          </a:xfrm>
          <a:prstGeom prst="rect">
            <a:avLst/>
          </a:prstGeom>
        </p:spPr>
      </p:pic>
    </p:spTree>
    <p:extLst>
      <p:ext uri="{BB962C8B-B14F-4D97-AF65-F5344CB8AC3E}">
        <p14:creationId xmlns:p14="http://schemas.microsoft.com/office/powerpoint/2010/main" val="184717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17F7447-47B7-1351-5FCC-400B547583E2}"/>
              </a:ext>
            </a:extLst>
          </p:cNvPr>
          <p:cNvSpPr>
            <a:spLocks noGrp="1"/>
          </p:cNvSpPr>
          <p:nvPr>
            <p:ph type="title" hasCustomPrompt="1"/>
          </p:nvPr>
        </p:nvSpPr>
        <p:spPr>
          <a:xfrm>
            <a:off x="596349" y="137160"/>
            <a:ext cx="10992679" cy="517065"/>
          </a:xfrm>
        </p:spPr>
        <p:txBody>
          <a:bodyPr>
            <a:normAutofit/>
          </a:bodyPr>
          <a:lstStyle/>
          <a:p>
            <a:r>
              <a:rPr lang="en-US" dirty="0"/>
              <a:t>CLICK TO EDIT MASTER TITLE STYLE</a:t>
            </a:r>
          </a:p>
        </p:txBody>
      </p:sp>
      <p:cxnSp>
        <p:nvCxnSpPr>
          <p:cNvPr id="4" name="Straight Connector 3">
            <a:extLst>
              <a:ext uri="{FF2B5EF4-FFF2-40B4-BE49-F238E27FC236}">
                <a16:creationId xmlns:a16="http://schemas.microsoft.com/office/drawing/2014/main" id="{43664A3F-336D-1856-E159-02E24195D9A1}"/>
              </a:ext>
            </a:extLst>
          </p:cNvPr>
          <p:cNvCxnSpPr>
            <a:cxnSpLocks/>
          </p:cNvCxnSpPr>
          <p:nvPr userDrawn="1"/>
        </p:nvCxnSpPr>
        <p:spPr>
          <a:xfrm>
            <a:off x="596348" y="679537"/>
            <a:ext cx="1828800" cy="0"/>
          </a:xfrm>
          <a:prstGeom prst="line">
            <a:avLst/>
          </a:prstGeom>
          <a:ln w="25400">
            <a:solidFill>
              <a:srgbClr val="06E2D3"/>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A0D8943-148B-3AB1-C266-9A038D1D73E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80FFBB8-5F68-C644-8374-22BCC48B8BE6}" type="datetime1">
              <a:rPr lang="en-US" smtClean="0"/>
              <a:pPr/>
              <a:t>2/4/2025</a:t>
            </a:fld>
            <a:endParaRPr lang="en-US" dirty="0"/>
          </a:p>
        </p:txBody>
      </p:sp>
      <p:sp>
        <p:nvSpPr>
          <p:cNvPr id="6" name="Footer Placeholder 5">
            <a:extLst>
              <a:ext uri="{FF2B5EF4-FFF2-40B4-BE49-F238E27FC236}">
                <a16:creationId xmlns:a16="http://schemas.microsoft.com/office/drawing/2014/main" id="{5342A214-EF0A-9052-018E-D711E468E123}"/>
              </a:ext>
            </a:extLst>
          </p:cNvPr>
          <p:cNvSpPr>
            <a:spLocks noGrp="1"/>
          </p:cNvSpPr>
          <p:nvPr>
            <p:ph type="ftr" sz="quarter" idx="11"/>
          </p:nvPr>
        </p:nvSpPr>
        <p:spPr/>
        <p:txBody>
          <a:bodyPr/>
          <a:lstStyle/>
          <a:p>
            <a:r>
              <a:rPr lang="en-US" dirty="0">
                <a:latin typeface="Arial" panose="020B0604020202020204" pitchFamily="34" charset="0"/>
              </a:rPr>
              <a:t>MTSI Proprietary </a:t>
            </a:r>
            <a:endParaRPr lang="en-US" dirty="0"/>
          </a:p>
        </p:txBody>
      </p:sp>
      <p:sp>
        <p:nvSpPr>
          <p:cNvPr id="10" name="Slide Number Placeholder 9">
            <a:extLst>
              <a:ext uri="{FF2B5EF4-FFF2-40B4-BE49-F238E27FC236}">
                <a16:creationId xmlns:a16="http://schemas.microsoft.com/office/drawing/2014/main" id="{86AB8704-9E94-F285-873A-B73D5AED75D7}"/>
              </a:ext>
            </a:extLst>
          </p:cNvPr>
          <p:cNvSpPr>
            <a:spLocks noGrp="1"/>
          </p:cNvSpPr>
          <p:nvPr>
            <p:ph type="sldNum" sz="quarter" idx="12"/>
          </p:nvPr>
        </p:nvSpPr>
        <p:spPr/>
        <p:txBody>
          <a:bodyPr/>
          <a:lstStyle>
            <a:lvl1pPr>
              <a:defRPr sz="1400"/>
            </a:lvl1pPr>
          </a:lstStyle>
          <a:p>
            <a:fld id="{3C840BCA-3826-9B45-9D49-BE94CFD5F39E}" type="slidenum">
              <a:rPr lang="en-US" smtClean="0"/>
              <a:pPr/>
              <a:t>‹#›</a:t>
            </a:fld>
            <a:endParaRPr lang="en-US" dirty="0"/>
          </a:p>
        </p:txBody>
      </p:sp>
      <p:sp>
        <p:nvSpPr>
          <p:cNvPr id="2" name="Text Placeholder 2">
            <a:extLst>
              <a:ext uri="{FF2B5EF4-FFF2-40B4-BE49-F238E27FC236}">
                <a16:creationId xmlns:a16="http://schemas.microsoft.com/office/drawing/2014/main" id="{4CF7191C-9BD7-8D21-557E-A9D77FE5BCDB}"/>
              </a:ext>
            </a:extLst>
          </p:cNvPr>
          <p:cNvSpPr>
            <a:spLocks noGrp="1"/>
          </p:cNvSpPr>
          <p:nvPr>
            <p:ph type="body" idx="1"/>
          </p:nvPr>
        </p:nvSpPr>
        <p:spPr>
          <a:xfrm>
            <a:off x="596349" y="877824"/>
            <a:ext cx="10992679" cy="5347612"/>
          </a:xfrm>
          <a:prstGeom prst="rect">
            <a:avLst/>
          </a:prstGeom>
        </p:spPr>
        <p:txBody>
          <a:bodyPr vert="horz" lIns="0" tIns="45720" rIns="91440" bIns="45720" rtlCol="0">
            <a:noAutofit/>
          </a:bodyPr>
          <a:lstStyle>
            <a:lvl1pPr marL="342900" indent="-342900">
              <a:buFontTx/>
              <a:buBlip>
                <a:blip r:embed="rId2"/>
              </a:buBlip>
              <a:defRPr sz="2400"/>
            </a:lvl1pPr>
            <a:lvl2pPr marL="687388" indent="-225425">
              <a:buFont typeface="Arial" panose="020B0604020202020204" pitchFamily="34" charset="0"/>
              <a:buChar char="•"/>
              <a:tabLst/>
              <a:defRPr sz="2000"/>
            </a:lvl2pPr>
            <a:lvl3pPr marL="1150938" indent="-225425">
              <a:tabLst/>
              <a:defRPr sz="1600"/>
            </a:lvl3pPr>
            <a:lvl4pPr marL="1600200" indent="-225425">
              <a:buSzPct val="75000"/>
              <a:buFont typeface="Arial" panose="020B0604020202020204" pitchFamily="34" charset="0"/>
              <a:buChar char="•"/>
              <a:tabLst/>
              <a:defRPr sz="1200"/>
            </a:lvl4pPr>
            <a:lvl5pPr marL="2063750" indent="-225425">
              <a:buSzPct val="75000"/>
              <a:buFont typeface="Courier New" panose="02070309020205020404" pitchFamily="49" charset="0"/>
              <a:buChar char="o"/>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701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To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FA6D-B98C-A55A-8BBA-B76196623745}"/>
              </a:ext>
            </a:extLst>
          </p:cNvPr>
          <p:cNvSpPr>
            <a:spLocks noGrp="1"/>
          </p:cNvSpPr>
          <p:nvPr>
            <p:ph type="title" hasCustomPrompt="1"/>
          </p:nvPr>
        </p:nvSpPr>
        <p:spPr/>
        <p:txBody>
          <a:bodyPr/>
          <a:lstStyle/>
          <a:p>
            <a:r>
              <a:rPr lang="en-US" dirty="0"/>
              <a:t>CLICK TO EDIT MASTER TITLE STYLE</a:t>
            </a:r>
          </a:p>
        </p:txBody>
      </p:sp>
      <p:sp>
        <p:nvSpPr>
          <p:cNvPr id="3" name="Date Placeholder 3">
            <a:extLst>
              <a:ext uri="{FF2B5EF4-FFF2-40B4-BE49-F238E27FC236}">
                <a16:creationId xmlns:a16="http://schemas.microsoft.com/office/drawing/2014/main" id="{34A8CE78-55F3-28CB-338F-8AF422DF191C}"/>
              </a:ext>
            </a:extLst>
          </p:cNvPr>
          <p:cNvSpPr>
            <a:spLocks noGrp="1"/>
          </p:cNvSpPr>
          <p:nvPr>
            <p:ph type="dt" sz="half" idx="2"/>
          </p:nvPr>
        </p:nvSpPr>
        <p:spPr>
          <a:xfrm>
            <a:off x="596349" y="6492875"/>
            <a:ext cx="1444487" cy="365125"/>
          </a:xfrm>
          <a:prstGeom prst="rect">
            <a:avLst/>
          </a:prstGeom>
        </p:spPr>
        <p:txBody>
          <a:bodyPr vert="horz" lIns="91440" tIns="45720" rIns="91440" bIns="45720" rtlCol="0" anchor="ctr"/>
          <a:lstStyle>
            <a:lvl1pPr algn="l">
              <a:defRPr sz="1200" b="0" i="0">
                <a:solidFill>
                  <a:schemeClr val="bg1"/>
                </a:solidFill>
                <a:latin typeface="Arial Narrow" panose="020B0604020202020204" pitchFamily="34" charset="0"/>
              </a:defRPr>
            </a:lvl1pPr>
          </a:lstStyle>
          <a:p>
            <a:fld id="{EFBEBBF8-F673-4148-B046-E23EA8C2140A}" type="datetime1">
              <a:rPr lang="en-US" smtClean="0"/>
              <a:t>2/4/2025</a:t>
            </a:fld>
            <a:endParaRPr lang="en-US" dirty="0"/>
          </a:p>
        </p:txBody>
      </p:sp>
      <p:sp>
        <p:nvSpPr>
          <p:cNvPr id="7" name="Footer Placeholder 4">
            <a:extLst>
              <a:ext uri="{FF2B5EF4-FFF2-40B4-BE49-F238E27FC236}">
                <a16:creationId xmlns:a16="http://schemas.microsoft.com/office/drawing/2014/main" id="{7B3BC72A-AA7F-6F6B-7077-F8A8FC5C381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b="0" i="0">
                <a:solidFill>
                  <a:schemeClr val="bg1"/>
                </a:solidFill>
                <a:latin typeface="Arial Narrow" panose="020B0604020202020204" pitchFamily="34" charset="0"/>
              </a:defRPr>
            </a:lvl1pPr>
          </a:lstStyle>
          <a:p>
            <a:r>
              <a:rPr lang="en-US" dirty="0">
                <a:latin typeface="Arial" panose="020B0604020202020204" pitchFamily="34" charset="0"/>
              </a:rPr>
              <a:t>MTSI Proprietary </a:t>
            </a:r>
            <a:endParaRPr lang="en-US" dirty="0"/>
          </a:p>
        </p:txBody>
      </p:sp>
      <p:sp>
        <p:nvSpPr>
          <p:cNvPr id="8" name="Slide Number Placeholder 5">
            <a:extLst>
              <a:ext uri="{FF2B5EF4-FFF2-40B4-BE49-F238E27FC236}">
                <a16:creationId xmlns:a16="http://schemas.microsoft.com/office/drawing/2014/main" id="{26B1ABFA-0D6D-2E5A-3CA4-504DD61B1C4B}"/>
              </a:ext>
            </a:extLst>
          </p:cNvPr>
          <p:cNvSpPr>
            <a:spLocks noGrp="1"/>
          </p:cNvSpPr>
          <p:nvPr>
            <p:ph type="sldNum" sz="quarter" idx="4"/>
          </p:nvPr>
        </p:nvSpPr>
        <p:spPr>
          <a:xfrm>
            <a:off x="11663680" y="6492240"/>
            <a:ext cx="528320" cy="365760"/>
          </a:xfrm>
          <a:prstGeom prst="rect">
            <a:avLst/>
          </a:prstGeom>
        </p:spPr>
        <p:txBody>
          <a:bodyPr/>
          <a:lstStyle>
            <a:lvl1pPr algn="ctr">
              <a:defRPr>
                <a:solidFill>
                  <a:schemeClr val="accent2"/>
                </a:solidFill>
                <a:latin typeface="Franklin Gothic Medium" panose="020B0603020102020204" pitchFamily="34" charset="0"/>
              </a:defRPr>
            </a:lvl1pPr>
          </a:lstStyle>
          <a:p>
            <a:fld id="{3C840BCA-3826-9B45-9D49-BE94CFD5F39E}" type="slidenum">
              <a:rPr lang="en-US" smtClean="0"/>
              <a:pPr/>
              <a:t>‹#›</a:t>
            </a:fld>
            <a:endParaRPr lang="en-US" dirty="0"/>
          </a:p>
        </p:txBody>
      </p:sp>
      <p:cxnSp>
        <p:nvCxnSpPr>
          <p:cNvPr id="4" name="Straight Connector 3">
            <a:extLst>
              <a:ext uri="{FF2B5EF4-FFF2-40B4-BE49-F238E27FC236}">
                <a16:creationId xmlns:a16="http://schemas.microsoft.com/office/drawing/2014/main" id="{D493C1B0-09D2-8F56-DF6A-FE327E989792}"/>
              </a:ext>
            </a:extLst>
          </p:cNvPr>
          <p:cNvCxnSpPr>
            <a:cxnSpLocks/>
          </p:cNvCxnSpPr>
          <p:nvPr userDrawn="1"/>
        </p:nvCxnSpPr>
        <p:spPr>
          <a:xfrm>
            <a:off x="596348" y="679537"/>
            <a:ext cx="1828800" cy="0"/>
          </a:xfrm>
          <a:prstGeom prst="line">
            <a:avLst/>
          </a:prstGeom>
          <a:ln w="25400">
            <a:solidFill>
              <a:srgbClr val="06E2D3"/>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711636E8-2312-676C-0EB4-8F6C86CE274C}"/>
              </a:ext>
            </a:extLst>
          </p:cNvPr>
          <p:cNvSpPr>
            <a:spLocks noGrp="1"/>
          </p:cNvSpPr>
          <p:nvPr>
            <p:ph type="body" idx="1"/>
          </p:nvPr>
        </p:nvSpPr>
        <p:spPr>
          <a:xfrm>
            <a:off x="596348" y="927652"/>
            <a:ext cx="5401227" cy="5162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CD792E52-8E7B-D3DE-ADCF-958E88207F19}"/>
              </a:ext>
            </a:extLst>
          </p:cNvPr>
          <p:cNvSpPr>
            <a:spLocks noGrp="1"/>
          </p:cNvSpPr>
          <p:nvPr>
            <p:ph sz="half" idx="10"/>
          </p:nvPr>
        </p:nvSpPr>
        <p:spPr>
          <a:xfrm>
            <a:off x="596348" y="1444901"/>
            <a:ext cx="5401227" cy="4743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36192841-48A4-800F-913A-8CE2D2C6D86E}"/>
              </a:ext>
            </a:extLst>
          </p:cNvPr>
          <p:cNvSpPr>
            <a:spLocks noGrp="1"/>
          </p:cNvSpPr>
          <p:nvPr>
            <p:ph type="body" sz="quarter" idx="11"/>
          </p:nvPr>
        </p:nvSpPr>
        <p:spPr>
          <a:xfrm>
            <a:off x="6172200" y="927652"/>
            <a:ext cx="5423452" cy="51629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35A2BEE0-294A-49E6-6454-3261EE227E1C}"/>
              </a:ext>
            </a:extLst>
          </p:cNvPr>
          <p:cNvSpPr>
            <a:spLocks noGrp="1"/>
          </p:cNvSpPr>
          <p:nvPr>
            <p:ph sz="quarter" idx="12"/>
          </p:nvPr>
        </p:nvSpPr>
        <p:spPr>
          <a:xfrm>
            <a:off x="6172200" y="1444901"/>
            <a:ext cx="5423452" cy="4743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06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A535F3-C12C-61C2-4BE6-A700B04E5AFF}"/>
              </a:ext>
            </a:extLst>
          </p:cNvPr>
          <p:cNvSpPr txBox="1">
            <a:spLocks/>
          </p:cNvSpPr>
          <p:nvPr userDrawn="1"/>
        </p:nvSpPr>
        <p:spPr>
          <a:xfrm>
            <a:off x="596348" y="673068"/>
            <a:ext cx="4175677" cy="960263"/>
          </a:xfrm>
          <a:prstGeom prst="rect">
            <a:avLst/>
          </a:prstGeom>
        </p:spPr>
        <p:txBody>
          <a:bodyPr vert="horz" wrap="square" lIns="0" tIns="45720" rIns="91440" bIns="27432" rtlCol="0" anchor="b">
            <a:spAutoFit/>
          </a:bodyPr>
          <a:lstStyle>
            <a:lvl1pPr algn="l" defTabSz="914377" rtl="0" eaLnBrk="1" latinLnBrk="0" hangingPunct="1">
              <a:lnSpc>
                <a:spcPct val="90000"/>
              </a:lnSpc>
              <a:spcBef>
                <a:spcPct val="0"/>
              </a:spcBef>
              <a:buNone/>
              <a:defRPr sz="3200" b="0" i="0" kern="1200">
                <a:solidFill>
                  <a:schemeClr val="tx1"/>
                </a:solidFill>
                <a:latin typeface="Franklin Gothic Medium" panose="020B0603020102020204" pitchFamily="34" charset="0"/>
                <a:ea typeface="+mj-ea"/>
                <a:cs typeface="+mj-cs"/>
              </a:defRPr>
            </a:lvl1pPr>
          </a:lstStyle>
          <a:p>
            <a:r>
              <a:rPr lang="en-US" dirty="0"/>
              <a:t>CLICK TO EDIT MASTER TITLE STYLE</a:t>
            </a:r>
          </a:p>
        </p:txBody>
      </p:sp>
      <p:sp>
        <p:nvSpPr>
          <p:cNvPr id="3" name="Date Placeholder 3">
            <a:extLst>
              <a:ext uri="{FF2B5EF4-FFF2-40B4-BE49-F238E27FC236}">
                <a16:creationId xmlns:a16="http://schemas.microsoft.com/office/drawing/2014/main" id="{34A8CE78-55F3-28CB-338F-8AF422DF191C}"/>
              </a:ext>
            </a:extLst>
          </p:cNvPr>
          <p:cNvSpPr>
            <a:spLocks noGrp="1"/>
          </p:cNvSpPr>
          <p:nvPr>
            <p:ph type="dt" sz="half" idx="2"/>
          </p:nvPr>
        </p:nvSpPr>
        <p:spPr>
          <a:xfrm>
            <a:off x="596349" y="6492875"/>
            <a:ext cx="1444487" cy="365125"/>
          </a:xfrm>
          <a:prstGeom prst="rect">
            <a:avLst/>
          </a:prstGeom>
        </p:spPr>
        <p:txBody>
          <a:bodyPr vert="horz" lIns="91440" tIns="45720" rIns="91440" bIns="45720" rtlCol="0" anchor="ctr"/>
          <a:lstStyle>
            <a:lvl1pPr algn="l">
              <a:defRPr sz="1200" b="0" i="0">
                <a:solidFill>
                  <a:schemeClr val="bg1"/>
                </a:solidFill>
                <a:latin typeface="Arial Narrow" panose="020B0604020202020204" pitchFamily="34" charset="0"/>
              </a:defRPr>
            </a:lvl1pPr>
          </a:lstStyle>
          <a:p>
            <a:fld id="{EFBEBBF8-F673-4148-B046-E23EA8C2140A}" type="datetime1">
              <a:rPr lang="en-US" smtClean="0"/>
              <a:t>2/4/2025</a:t>
            </a:fld>
            <a:endParaRPr lang="en-US" dirty="0"/>
          </a:p>
        </p:txBody>
      </p:sp>
      <p:sp>
        <p:nvSpPr>
          <p:cNvPr id="7" name="Footer Placeholder 4">
            <a:extLst>
              <a:ext uri="{FF2B5EF4-FFF2-40B4-BE49-F238E27FC236}">
                <a16:creationId xmlns:a16="http://schemas.microsoft.com/office/drawing/2014/main" id="{7B3BC72A-AA7F-6F6B-7077-F8A8FC5C381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b="0" i="0">
                <a:solidFill>
                  <a:schemeClr val="bg1"/>
                </a:solidFill>
                <a:latin typeface="Arial Narrow" panose="020B0604020202020204" pitchFamily="34" charset="0"/>
              </a:defRPr>
            </a:lvl1pPr>
          </a:lstStyle>
          <a:p>
            <a:r>
              <a:rPr lang="en-US" dirty="0">
                <a:latin typeface="Arial" panose="020B0604020202020204" pitchFamily="34" charset="0"/>
              </a:rPr>
              <a:t>MTSI Proprietary </a:t>
            </a:r>
            <a:endParaRPr lang="en-US" dirty="0"/>
          </a:p>
        </p:txBody>
      </p:sp>
      <p:sp>
        <p:nvSpPr>
          <p:cNvPr id="8" name="Slide Number Placeholder 5">
            <a:extLst>
              <a:ext uri="{FF2B5EF4-FFF2-40B4-BE49-F238E27FC236}">
                <a16:creationId xmlns:a16="http://schemas.microsoft.com/office/drawing/2014/main" id="{26B1ABFA-0D6D-2E5A-3CA4-504DD61B1C4B}"/>
              </a:ext>
            </a:extLst>
          </p:cNvPr>
          <p:cNvSpPr>
            <a:spLocks noGrp="1"/>
          </p:cNvSpPr>
          <p:nvPr>
            <p:ph type="sldNum" sz="quarter" idx="4"/>
          </p:nvPr>
        </p:nvSpPr>
        <p:spPr>
          <a:xfrm>
            <a:off x="11663680" y="6492240"/>
            <a:ext cx="528320" cy="365760"/>
          </a:xfrm>
          <a:prstGeom prst="rect">
            <a:avLst/>
          </a:prstGeom>
        </p:spPr>
        <p:txBody>
          <a:bodyPr/>
          <a:lstStyle>
            <a:lvl1pPr algn="ctr">
              <a:defRPr>
                <a:solidFill>
                  <a:schemeClr val="accent2"/>
                </a:solidFill>
                <a:latin typeface="Franklin Gothic Medium" panose="020B0603020102020204" pitchFamily="34" charset="0"/>
              </a:defRPr>
            </a:lvl1pPr>
          </a:lstStyle>
          <a:p>
            <a:fld id="{3C840BCA-3826-9B45-9D49-BE94CFD5F39E}" type="slidenum">
              <a:rPr lang="en-US" smtClean="0"/>
              <a:pPr/>
              <a:t>‹#›</a:t>
            </a:fld>
            <a:endParaRPr lang="en-US" dirty="0"/>
          </a:p>
        </p:txBody>
      </p:sp>
      <p:cxnSp>
        <p:nvCxnSpPr>
          <p:cNvPr id="4" name="Straight Connector 3">
            <a:extLst>
              <a:ext uri="{FF2B5EF4-FFF2-40B4-BE49-F238E27FC236}">
                <a16:creationId xmlns:a16="http://schemas.microsoft.com/office/drawing/2014/main" id="{D493C1B0-09D2-8F56-DF6A-FE327E989792}"/>
              </a:ext>
            </a:extLst>
          </p:cNvPr>
          <p:cNvCxnSpPr>
            <a:cxnSpLocks/>
          </p:cNvCxnSpPr>
          <p:nvPr userDrawn="1"/>
        </p:nvCxnSpPr>
        <p:spPr>
          <a:xfrm>
            <a:off x="596348" y="1646946"/>
            <a:ext cx="1828800" cy="0"/>
          </a:xfrm>
          <a:prstGeom prst="line">
            <a:avLst/>
          </a:prstGeom>
          <a:ln w="25400">
            <a:solidFill>
              <a:srgbClr val="06E2D3"/>
            </a:solidFill>
          </a:ln>
        </p:spPr>
        <p:style>
          <a:lnRef idx="1">
            <a:schemeClr val="accent1"/>
          </a:lnRef>
          <a:fillRef idx="0">
            <a:schemeClr val="accent1"/>
          </a:fillRef>
          <a:effectRef idx="0">
            <a:schemeClr val="accent1"/>
          </a:effectRef>
          <a:fontRef idx="minor">
            <a:schemeClr val="tx1"/>
          </a:fontRef>
        </p:style>
      </p:cxnSp>
      <p:sp>
        <p:nvSpPr>
          <p:cNvPr id="6" name="Picture Placeholder 2">
            <a:extLst>
              <a:ext uri="{FF2B5EF4-FFF2-40B4-BE49-F238E27FC236}">
                <a16:creationId xmlns:a16="http://schemas.microsoft.com/office/drawing/2014/main" id="{7A6AD3F9-0169-D28F-4144-D8153B3D44C6}"/>
              </a:ext>
            </a:extLst>
          </p:cNvPr>
          <p:cNvSpPr>
            <a:spLocks noGrp="1"/>
          </p:cNvSpPr>
          <p:nvPr>
            <p:ph type="pic" idx="1"/>
          </p:nvPr>
        </p:nvSpPr>
        <p:spPr>
          <a:xfrm>
            <a:off x="5183188" y="669373"/>
            <a:ext cx="6172200" cy="54928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ext Placeholder 3">
            <a:extLst>
              <a:ext uri="{FF2B5EF4-FFF2-40B4-BE49-F238E27FC236}">
                <a16:creationId xmlns:a16="http://schemas.microsoft.com/office/drawing/2014/main" id="{257F3ACF-BA13-E0C2-5C51-32E320E914CA}"/>
              </a:ext>
            </a:extLst>
          </p:cNvPr>
          <p:cNvSpPr>
            <a:spLocks noGrp="1"/>
          </p:cNvSpPr>
          <p:nvPr>
            <p:ph type="body" sz="half" idx="10"/>
          </p:nvPr>
        </p:nvSpPr>
        <p:spPr>
          <a:xfrm>
            <a:off x="596348" y="1855305"/>
            <a:ext cx="4175677" cy="43202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4317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FA6D-B98C-A55A-8BBA-B76196623745}"/>
              </a:ext>
            </a:extLst>
          </p:cNvPr>
          <p:cNvSpPr>
            <a:spLocks noGrp="1"/>
          </p:cNvSpPr>
          <p:nvPr>
            <p:ph type="title" hasCustomPrompt="1"/>
          </p:nvPr>
        </p:nvSpPr>
        <p:spPr/>
        <p:txBody>
          <a:bodyPr/>
          <a:lstStyle/>
          <a:p>
            <a:r>
              <a:rPr lang="en-US" dirty="0"/>
              <a:t>CLICK TO EDIT MASTER TITLE STYLE</a:t>
            </a:r>
          </a:p>
        </p:txBody>
      </p:sp>
      <p:sp>
        <p:nvSpPr>
          <p:cNvPr id="3" name="Date Placeholder 3">
            <a:extLst>
              <a:ext uri="{FF2B5EF4-FFF2-40B4-BE49-F238E27FC236}">
                <a16:creationId xmlns:a16="http://schemas.microsoft.com/office/drawing/2014/main" id="{34A8CE78-55F3-28CB-338F-8AF422DF191C}"/>
              </a:ext>
            </a:extLst>
          </p:cNvPr>
          <p:cNvSpPr>
            <a:spLocks noGrp="1"/>
          </p:cNvSpPr>
          <p:nvPr>
            <p:ph type="dt" sz="half" idx="2"/>
          </p:nvPr>
        </p:nvSpPr>
        <p:spPr>
          <a:xfrm>
            <a:off x="596349" y="6492875"/>
            <a:ext cx="1444487" cy="365125"/>
          </a:xfrm>
          <a:prstGeom prst="rect">
            <a:avLst/>
          </a:prstGeom>
        </p:spPr>
        <p:txBody>
          <a:bodyPr vert="horz" lIns="91440" tIns="45720" rIns="91440" bIns="45720" rtlCol="0" anchor="ctr"/>
          <a:lstStyle>
            <a:lvl1pPr algn="l">
              <a:defRPr sz="1200" b="0" i="0">
                <a:solidFill>
                  <a:schemeClr val="bg1"/>
                </a:solidFill>
                <a:latin typeface="Arial Narrow" panose="020B0604020202020204" pitchFamily="34" charset="0"/>
              </a:defRPr>
            </a:lvl1pPr>
          </a:lstStyle>
          <a:p>
            <a:fld id="{EFBEBBF8-F673-4148-B046-E23EA8C2140A}" type="datetime1">
              <a:rPr lang="en-US" smtClean="0"/>
              <a:t>2/4/2025</a:t>
            </a:fld>
            <a:endParaRPr lang="en-US" dirty="0"/>
          </a:p>
        </p:txBody>
      </p:sp>
      <p:sp>
        <p:nvSpPr>
          <p:cNvPr id="7" name="Footer Placeholder 4">
            <a:extLst>
              <a:ext uri="{FF2B5EF4-FFF2-40B4-BE49-F238E27FC236}">
                <a16:creationId xmlns:a16="http://schemas.microsoft.com/office/drawing/2014/main" id="{7B3BC72A-AA7F-6F6B-7077-F8A8FC5C3812}"/>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b="0" i="0">
                <a:solidFill>
                  <a:schemeClr val="bg1"/>
                </a:solidFill>
                <a:latin typeface="Arial Narrow" panose="020B0604020202020204" pitchFamily="34" charset="0"/>
              </a:defRPr>
            </a:lvl1pPr>
          </a:lstStyle>
          <a:p>
            <a:r>
              <a:rPr lang="en-US" dirty="0">
                <a:latin typeface="Arial" panose="020B0604020202020204" pitchFamily="34" charset="0"/>
              </a:rPr>
              <a:t>MTSI Proprietary </a:t>
            </a:r>
            <a:endParaRPr lang="en-US" dirty="0"/>
          </a:p>
        </p:txBody>
      </p:sp>
      <p:sp>
        <p:nvSpPr>
          <p:cNvPr id="8" name="Slide Number Placeholder 5">
            <a:extLst>
              <a:ext uri="{FF2B5EF4-FFF2-40B4-BE49-F238E27FC236}">
                <a16:creationId xmlns:a16="http://schemas.microsoft.com/office/drawing/2014/main" id="{26B1ABFA-0D6D-2E5A-3CA4-504DD61B1C4B}"/>
              </a:ext>
            </a:extLst>
          </p:cNvPr>
          <p:cNvSpPr>
            <a:spLocks noGrp="1"/>
          </p:cNvSpPr>
          <p:nvPr>
            <p:ph type="sldNum" sz="quarter" idx="4"/>
          </p:nvPr>
        </p:nvSpPr>
        <p:spPr>
          <a:xfrm>
            <a:off x="11663680" y="6492240"/>
            <a:ext cx="528320" cy="365760"/>
          </a:xfrm>
          <a:prstGeom prst="rect">
            <a:avLst/>
          </a:prstGeom>
        </p:spPr>
        <p:txBody>
          <a:bodyPr/>
          <a:lstStyle>
            <a:lvl1pPr algn="ctr">
              <a:defRPr>
                <a:solidFill>
                  <a:schemeClr val="accent2"/>
                </a:solidFill>
                <a:latin typeface="Franklin Gothic Medium" panose="020B0603020102020204" pitchFamily="34" charset="0"/>
              </a:defRPr>
            </a:lvl1pPr>
          </a:lstStyle>
          <a:p>
            <a:fld id="{3C840BCA-3826-9B45-9D49-BE94CFD5F39E}" type="slidenum">
              <a:rPr lang="en-US" smtClean="0"/>
              <a:pPr/>
              <a:t>‹#›</a:t>
            </a:fld>
            <a:endParaRPr lang="en-US" dirty="0"/>
          </a:p>
        </p:txBody>
      </p:sp>
      <p:cxnSp>
        <p:nvCxnSpPr>
          <p:cNvPr id="4" name="Straight Connector 3">
            <a:extLst>
              <a:ext uri="{FF2B5EF4-FFF2-40B4-BE49-F238E27FC236}">
                <a16:creationId xmlns:a16="http://schemas.microsoft.com/office/drawing/2014/main" id="{D493C1B0-09D2-8F56-DF6A-FE327E989792}"/>
              </a:ext>
            </a:extLst>
          </p:cNvPr>
          <p:cNvCxnSpPr>
            <a:cxnSpLocks/>
          </p:cNvCxnSpPr>
          <p:nvPr userDrawn="1"/>
        </p:nvCxnSpPr>
        <p:spPr>
          <a:xfrm>
            <a:off x="596348" y="679537"/>
            <a:ext cx="1828800" cy="0"/>
          </a:xfrm>
          <a:prstGeom prst="line">
            <a:avLst/>
          </a:prstGeom>
          <a:ln w="25400">
            <a:solidFill>
              <a:srgbClr val="06E2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29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5EC3C88-707F-5D97-8FB0-0145FCCF0A60}"/>
              </a:ext>
            </a:extLst>
          </p:cNvPr>
          <p:cNvSpPr>
            <a:spLocks noGrp="1"/>
          </p:cNvSpPr>
          <p:nvPr>
            <p:ph type="dt" sz="half" idx="2"/>
          </p:nvPr>
        </p:nvSpPr>
        <p:spPr>
          <a:xfrm>
            <a:off x="596349" y="6492875"/>
            <a:ext cx="1444487" cy="365125"/>
          </a:xfrm>
          <a:prstGeom prst="rect">
            <a:avLst/>
          </a:prstGeom>
        </p:spPr>
        <p:txBody>
          <a:bodyPr vert="horz" lIns="91440" tIns="45720" rIns="91440" bIns="45720" rtlCol="0" anchor="ctr"/>
          <a:lstStyle>
            <a:lvl1pPr algn="l">
              <a:defRPr sz="1200" b="0" i="0">
                <a:solidFill>
                  <a:schemeClr val="bg1"/>
                </a:solidFill>
                <a:latin typeface="Arial Narrow" panose="020B0604020202020204" pitchFamily="34" charset="0"/>
              </a:defRPr>
            </a:lvl1pPr>
          </a:lstStyle>
          <a:p>
            <a:fld id="{62FBD507-1735-4F47-AB4B-8283C28C1FD9}" type="datetime1">
              <a:rPr lang="en-US" smtClean="0"/>
              <a:t>2/4/2025</a:t>
            </a:fld>
            <a:endParaRPr lang="en-US" dirty="0"/>
          </a:p>
        </p:txBody>
      </p:sp>
      <p:sp>
        <p:nvSpPr>
          <p:cNvPr id="6" name="Footer Placeholder 4">
            <a:extLst>
              <a:ext uri="{FF2B5EF4-FFF2-40B4-BE49-F238E27FC236}">
                <a16:creationId xmlns:a16="http://schemas.microsoft.com/office/drawing/2014/main" id="{20B3CBF6-D0FE-241B-D937-413B8CE9631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b="0" i="0">
                <a:solidFill>
                  <a:schemeClr val="bg1"/>
                </a:solidFill>
                <a:latin typeface="Arial Narrow" panose="020B0604020202020204" pitchFamily="34" charset="0"/>
              </a:defRPr>
            </a:lvl1pPr>
          </a:lstStyle>
          <a:p>
            <a:r>
              <a:rPr lang="en-US" dirty="0">
                <a:latin typeface="Arial" panose="020B0604020202020204" pitchFamily="34" charset="0"/>
              </a:rPr>
              <a:t>MTSI Proprietary </a:t>
            </a:r>
            <a:endParaRPr lang="en-US" dirty="0"/>
          </a:p>
        </p:txBody>
      </p:sp>
      <p:sp>
        <p:nvSpPr>
          <p:cNvPr id="7" name="Slide Number Placeholder 5">
            <a:extLst>
              <a:ext uri="{FF2B5EF4-FFF2-40B4-BE49-F238E27FC236}">
                <a16:creationId xmlns:a16="http://schemas.microsoft.com/office/drawing/2014/main" id="{8387E43B-AB8C-E483-9516-146D058B330B}"/>
              </a:ext>
            </a:extLst>
          </p:cNvPr>
          <p:cNvSpPr>
            <a:spLocks noGrp="1"/>
          </p:cNvSpPr>
          <p:nvPr>
            <p:ph type="sldNum" sz="quarter" idx="4"/>
          </p:nvPr>
        </p:nvSpPr>
        <p:spPr>
          <a:xfrm>
            <a:off x="11663680" y="6492240"/>
            <a:ext cx="528320" cy="365760"/>
          </a:xfrm>
          <a:prstGeom prst="rect">
            <a:avLst/>
          </a:prstGeom>
        </p:spPr>
        <p:txBody>
          <a:bodyPr/>
          <a:lstStyle>
            <a:lvl1pPr algn="ctr">
              <a:defRPr>
                <a:solidFill>
                  <a:schemeClr val="accent2"/>
                </a:solidFill>
                <a:latin typeface="Franklin Gothic Medium" panose="020B0603020102020204" pitchFamily="34" charset="0"/>
              </a:defRPr>
            </a:lvl1pPr>
          </a:lstStyle>
          <a:p>
            <a:fld id="{3C840BCA-3826-9B45-9D49-BE94CFD5F39E}" type="slidenum">
              <a:rPr lang="en-US" smtClean="0"/>
              <a:pPr/>
              <a:t>‹#›</a:t>
            </a:fld>
            <a:endParaRPr lang="en-US" dirty="0"/>
          </a:p>
        </p:txBody>
      </p:sp>
    </p:spTree>
    <p:extLst>
      <p:ext uri="{BB962C8B-B14F-4D97-AF65-F5344CB8AC3E}">
        <p14:creationId xmlns:p14="http://schemas.microsoft.com/office/powerpoint/2010/main" val="353006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0.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26.xml"/><Relationship Id="rId7"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7.jpeg"/><Relationship Id="rId5" Type="http://schemas.openxmlformats.org/officeDocument/2006/relationships/theme" Target="../theme/theme6.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3743F4F-CDEB-EAE5-9A0D-17924CCFCA84}"/>
              </a:ext>
            </a:extLst>
          </p:cNvPr>
          <p:cNvGrpSpPr/>
          <p:nvPr userDrawn="1"/>
        </p:nvGrpSpPr>
        <p:grpSpPr>
          <a:xfrm>
            <a:off x="0" y="6400800"/>
            <a:ext cx="12192000" cy="457200"/>
            <a:chOff x="0" y="6400800"/>
            <a:chExt cx="12192000" cy="457200"/>
          </a:xfrm>
        </p:grpSpPr>
        <p:sp>
          <p:nvSpPr>
            <p:cNvPr id="9" name="Rectangle 8">
              <a:extLst>
                <a:ext uri="{FF2B5EF4-FFF2-40B4-BE49-F238E27FC236}">
                  <a16:creationId xmlns:a16="http://schemas.microsoft.com/office/drawing/2014/main" id="{89D245C4-E164-EFD4-5CE4-D176FD09013A}"/>
                </a:ext>
              </a:extLst>
            </p:cNvPr>
            <p:cNvSpPr/>
            <p:nvPr userDrawn="1"/>
          </p:nvSpPr>
          <p:spPr>
            <a:xfrm>
              <a:off x="0" y="6400800"/>
              <a:ext cx="12192000" cy="457200"/>
            </a:xfrm>
            <a:prstGeom prst="rect">
              <a:avLst/>
            </a:prstGeom>
            <a:solidFill>
              <a:srgbClr val="0D2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E57EDEB-AE13-69D3-69EB-3492B4F149A4}"/>
                </a:ext>
              </a:extLst>
            </p:cNvPr>
            <p:cNvCxnSpPr>
              <a:cxnSpLocks/>
            </p:cNvCxnSpPr>
            <p:nvPr userDrawn="1"/>
          </p:nvCxnSpPr>
          <p:spPr>
            <a:xfrm>
              <a:off x="0" y="6400800"/>
              <a:ext cx="12192000" cy="0"/>
            </a:xfrm>
            <a:prstGeom prst="line">
              <a:avLst/>
            </a:prstGeom>
            <a:ln w="25400">
              <a:solidFill>
                <a:srgbClr val="06E2D3"/>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FC3FAD24-073F-DD5C-E8ED-09C3925D11E5}"/>
              </a:ext>
            </a:extLst>
          </p:cNvPr>
          <p:cNvSpPr>
            <a:spLocks noGrp="1"/>
          </p:cNvSpPr>
          <p:nvPr>
            <p:ph type="title"/>
          </p:nvPr>
        </p:nvSpPr>
        <p:spPr>
          <a:xfrm>
            <a:off x="596349" y="137160"/>
            <a:ext cx="10992679" cy="521207"/>
          </a:xfrm>
          <a:prstGeom prst="rect">
            <a:avLst/>
          </a:prstGeom>
        </p:spPr>
        <p:txBody>
          <a:bodyPr vert="horz" lIns="0" tIns="45720" rIns="91440" bIns="27432" rtlCol="0" anchor="b">
            <a:sp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B782A0-07DE-6329-BBE6-3D6B6ECB43DC}"/>
              </a:ext>
            </a:extLst>
          </p:cNvPr>
          <p:cNvSpPr>
            <a:spLocks noGrp="1"/>
          </p:cNvSpPr>
          <p:nvPr>
            <p:ph type="body" idx="1"/>
          </p:nvPr>
        </p:nvSpPr>
        <p:spPr>
          <a:xfrm>
            <a:off x="596349" y="877824"/>
            <a:ext cx="10992679" cy="5347612"/>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30DB5EA-61E3-0065-3746-E2AA52420EE3}"/>
              </a:ext>
            </a:extLst>
          </p:cNvPr>
          <p:cNvSpPr>
            <a:spLocks noGrp="1"/>
          </p:cNvSpPr>
          <p:nvPr>
            <p:ph type="dt" sz="half" idx="2"/>
          </p:nvPr>
        </p:nvSpPr>
        <p:spPr>
          <a:xfrm>
            <a:off x="596349" y="6492875"/>
            <a:ext cx="1444487" cy="365125"/>
          </a:xfrm>
          <a:prstGeom prst="rect">
            <a:avLst/>
          </a:prstGeom>
        </p:spPr>
        <p:txBody>
          <a:bodyPr vert="horz" lIns="91440" tIns="45720" rIns="91440" bIns="45720" rtlCol="0" anchor="ctr"/>
          <a:lstStyle>
            <a:lvl1pPr algn="l">
              <a:defRPr sz="1200" b="0" i="0">
                <a:solidFill>
                  <a:schemeClr val="bg1"/>
                </a:solidFill>
                <a:latin typeface="Arial Narrow" panose="020B0604020202020204" pitchFamily="34" charset="0"/>
              </a:defRPr>
            </a:lvl1pPr>
          </a:lstStyle>
          <a:p>
            <a:fld id="{06268688-90F6-E143-A154-B137CE2A8863}" type="datetime1">
              <a:rPr lang="en-US" smtClean="0"/>
              <a:t>2/4/2025</a:t>
            </a:fld>
            <a:endParaRPr lang="en-US" dirty="0"/>
          </a:p>
        </p:txBody>
      </p:sp>
      <p:sp>
        <p:nvSpPr>
          <p:cNvPr id="5" name="Footer Placeholder 4">
            <a:extLst>
              <a:ext uri="{FF2B5EF4-FFF2-40B4-BE49-F238E27FC236}">
                <a16:creationId xmlns:a16="http://schemas.microsoft.com/office/drawing/2014/main" id="{E9276277-550F-A053-CA87-111FA9042A6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b="0" i="0">
                <a:solidFill>
                  <a:schemeClr val="bg1"/>
                </a:solidFill>
                <a:latin typeface="Arial Narrow" panose="020B0604020202020204" pitchFamily="34" charset="0"/>
              </a:defRPr>
            </a:lvl1pPr>
          </a:lstStyle>
          <a:p>
            <a:r>
              <a:rPr lang="en-US" dirty="0">
                <a:latin typeface="Arial" panose="020B0604020202020204" pitchFamily="34" charset="0"/>
              </a:rPr>
              <a:t>MTSI Proprietary </a:t>
            </a:r>
            <a:endParaRPr lang="en-US" dirty="0"/>
          </a:p>
        </p:txBody>
      </p:sp>
      <p:pic>
        <p:nvPicPr>
          <p:cNvPr id="12" name="Picture 11">
            <a:extLst>
              <a:ext uri="{FF2B5EF4-FFF2-40B4-BE49-F238E27FC236}">
                <a16:creationId xmlns:a16="http://schemas.microsoft.com/office/drawing/2014/main" id="{BADA67CD-51C9-144B-CE95-E08E411E7F4A}"/>
              </a:ext>
            </a:extLst>
          </p:cNvPr>
          <p:cNvPicPr>
            <a:picLocks noChangeAspect="1"/>
          </p:cNvPicPr>
          <p:nvPr userDrawn="1"/>
        </p:nvPicPr>
        <p:blipFill>
          <a:blip r:embed="rId11" cstate="email">
            <a:extLst>
              <a:ext uri="{28A0092B-C50C-407E-A947-70E740481C1C}">
                <a14:useLocalDpi xmlns:a14="http://schemas.microsoft.com/office/drawing/2010/main"/>
              </a:ext>
            </a:extLst>
          </a:blip>
          <a:srcRect/>
          <a:stretch/>
        </p:blipFill>
        <p:spPr>
          <a:xfrm>
            <a:off x="10560992" y="118874"/>
            <a:ext cx="1481532" cy="414526"/>
          </a:xfrm>
          <a:prstGeom prst="rect">
            <a:avLst/>
          </a:prstGeom>
        </p:spPr>
      </p:pic>
      <p:sp>
        <p:nvSpPr>
          <p:cNvPr id="7" name="Slide Number Placeholder 5">
            <a:extLst>
              <a:ext uri="{FF2B5EF4-FFF2-40B4-BE49-F238E27FC236}">
                <a16:creationId xmlns:a16="http://schemas.microsoft.com/office/drawing/2014/main" id="{8D3817AD-2C0B-6C83-0C59-0061979B56E7}"/>
              </a:ext>
            </a:extLst>
          </p:cNvPr>
          <p:cNvSpPr>
            <a:spLocks noGrp="1"/>
          </p:cNvSpPr>
          <p:nvPr>
            <p:ph type="sldNum" sz="quarter" idx="4"/>
          </p:nvPr>
        </p:nvSpPr>
        <p:spPr>
          <a:xfrm>
            <a:off x="11663680" y="6492240"/>
            <a:ext cx="528320" cy="365760"/>
          </a:xfrm>
          <a:prstGeom prst="rect">
            <a:avLst/>
          </a:prstGeom>
        </p:spPr>
        <p:txBody>
          <a:bodyPr/>
          <a:lstStyle>
            <a:lvl1pPr algn="ctr">
              <a:defRPr>
                <a:solidFill>
                  <a:schemeClr val="accent2"/>
                </a:solidFill>
                <a:latin typeface="Franklin Gothic Medium" panose="020B0603020102020204" pitchFamily="34" charset="0"/>
              </a:defRPr>
            </a:lvl1pPr>
          </a:lstStyle>
          <a:p>
            <a:fld id="{3C840BCA-3826-9B45-9D49-BE94CFD5F39E}" type="slidenum">
              <a:rPr lang="en-US" smtClean="0"/>
              <a:pPr/>
              <a:t>‹#›</a:t>
            </a:fld>
            <a:endParaRPr lang="en-US" dirty="0"/>
          </a:p>
        </p:txBody>
      </p:sp>
    </p:spTree>
    <p:extLst>
      <p:ext uri="{BB962C8B-B14F-4D97-AF65-F5344CB8AC3E}">
        <p14:creationId xmlns:p14="http://schemas.microsoft.com/office/powerpoint/2010/main" val="2185805602"/>
      </p:ext>
    </p:extLst>
  </p:cSld>
  <p:clrMap bg1="lt1" tx1="dk1" bg2="lt2" tx2="dk2" accent1="accent1" accent2="accent2" accent3="accent3" accent4="accent4" accent5="accent5" accent6="accent6" hlink="hlink" folHlink="folHlink"/>
  <p:sldLayoutIdLst>
    <p:sldLayoutId id="2147483658" r:id="rId1"/>
    <p:sldLayoutId id="2147483660" r:id="rId2"/>
    <p:sldLayoutId id="2147483659" r:id="rId3"/>
    <p:sldLayoutId id="2147483661" r:id="rId4"/>
    <p:sldLayoutId id="2147483650" r:id="rId5"/>
    <p:sldLayoutId id="2147483663" r:id="rId6"/>
    <p:sldLayoutId id="2147483665" r:id="rId7"/>
    <p:sldLayoutId id="2147483657" r:id="rId8"/>
    <p:sldLayoutId id="2147483655" r:id="rId9"/>
  </p:sldLayoutIdLst>
  <p:hf hdr="0"/>
  <p:txStyles>
    <p:titleStyle>
      <a:lvl1pPr algn="l" defTabSz="914377" rtl="0" eaLnBrk="1" latinLnBrk="0" hangingPunct="1">
        <a:lnSpc>
          <a:spcPct val="90000"/>
        </a:lnSpc>
        <a:spcBef>
          <a:spcPct val="0"/>
        </a:spcBef>
        <a:buNone/>
        <a:defRPr sz="3200" b="0" i="0" kern="1200">
          <a:solidFill>
            <a:schemeClr val="tx1"/>
          </a:solidFill>
          <a:latin typeface="Franklin Gothic Medium" panose="020B0603020102020204" pitchFamily="34" charset="0"/>
          <a:ea typeface="+mj-ea"/>
          <a:cs typeface="+mj-cs"/>
        </a:defRPr>
      </a:lvl1pPr>
    </p:titleStyle>
    <p:bodyStyle>
      <a:lvl1pPr marL="342900" indent="-342900" algn="l" defTabSz="914377" rtl="0" eaLnBrk="1" latinLnBrk="0" hangingPunct="1">
        <a:lnSpc>
          <a:spcPct val="90000"/>
        </a:lnSpc>
        <a:spcBef>
          <a:spcPts val="1000"/>
        </a:spcBef>
        <a:buFontTx/>
        <a:buBlip>
          <a:blip r:embed="rId12"/>
        </a:buBlip>
        <a:defRPr sz="2400" b="0" i="0" kern="1200">
          <a:solidFill>
            <a:schemeClr val="tx1"/>
          </a:solidFill>
          <a:latin typeface="Arial Narrow" panose="020B0604020202020204" pitchFamily="34" charset="0"/>
          <a:ea typeface="+mn-ea"/>
          <a:cs typeface="Arial Narrow" panose="020B0604020202020204" pitchFamily="34" charset="0"/>
        </a:defRPr>
      </a:lvl1pPr>
      <a:lvl2pPr marL="687388" indent="-225425" algn="l" defTabSz="914377" rtl="0" eaLnBrk="1" latinLnBrk="0" hangingPunct="1">
        <a:lnSpc>
          <a:spcPts val="1500"/>
        </a:lnSpc>
        <a:spcBef>
          <a:spcPts val="500"/>
        </a:spcBef>
        <a:buSzPct val="75000"/>
        <a:buFont typeface="Arial" panose="020B0604020202020204" pitchFamily="34" charset="0"/>
        <a:buChar char="•"/>
        <a:tabLst/>
        <a:defRPr sz="2000" b="0" i="0" kern="1200">
          <a:solidFill>
            <a:schemeClr val="tx1"/>
          </a:solidFill>
          <a:latin typeface="Arial Narrow" panose="020B0604020202020204" pitchFamily="34" charset="0"/>
          <a:ea typeface="+mn-ea"/>
          <a:cs typeface="Arial Narrow" panose="020B0604020202020204" pitchFamily="34" charset="0"/>
        </a:defRPr>
      </a:lvl2pPr>
      <a:lvl3pPr marL="1150938" indent="-225425" algn="l" defTabSz="914377" rtl="0" eaLnBrk="1" latinLnBrk="0" hangingPunct="1">
        <a:lnSpc>
          <a:spcPct val="90000"/>
        </a:lnSpc>
        <a:spcBef>
          <a:spcPts val="500"/>
        </a:spcBef>
        <a:buSzPct val="75000"/>
        <a:buFont typeface="Courier New" panose="02070309020205020404" pitchFamily="49" charset="0"/>
        <a:buChar char="o"/>
        <a:tabLst/>
        <a:defRPr sz="1600" b="0" i="0" kern="1200">
          <a:solidFill>
            <a:schemeClr val="tx1"/>
          </a:solidFill>
          <a:latin typeface="Arial Narrow" panose="020B0604020202020204" pitchFamily="34" charset="0"/>
          <a:ea typeface="+mn-ea"/>
          <a:cs typeface="Arial Narrow" panose="020B0604020202020204" pitchFamily="34" charset="0"/>
        </a:defRPr>
      </a:lvl3pPr>
      <a:lvl4pPr marL="1600200" indent="-225425" algn="l" defTabSz="914377" rtl="0" eaLnBrk="1" latinLnBrk="0" hangingPunct="1">
        <a:lnSpc>
          <a:spcPct val="90000"/>
        </a:lnSpc>
        <a:spcBef>
          <a:spcPts val="500"/>
        </a:spcBef>
        <a:buFont typeface="Arial" panose="020B0604020202020204" pitchFamily="34" charset="0"/>
        <a:buChar char="•"/>
        <a:tabLst/>
        <a:defRPr sz="1200" b="0" i="0" kern="1200">
          <a:solidFill>
            <a:schemeClr val="tx1"/>
          </a:solidFill>
          <a:latin typeface="Arial Narrow" panose="020B0604020202020204" pitchFamily="34" charset="0"/>
          <a:ea typeface="+mn-ea"/>
          <a:cs typeface="Arial Narrow" panose="020B0604020202020204" pitchFamily="34" charset="0"/>
        </a:defRPr>
      </a:lvl4pPr>
      <a:lvl5pPr marL="2063750" indent="-225425" algn="l" defTabSz="914377" rtl="0" eaLnBrk="1" latinLnBrk="0" hangingPunct="1">
        <a:lnSpc>
          <a:spcPct val="90000"/>
        </a:lnSpc>
        <a:spcBef>
          <a:spcPts val="500"/>
        </a:spcBef>
        <a:buSzPct val="75000"/>
        <a:buFont typeface="Courier New" panose="02070309020205020404" pitchFamily="49" charset="0"/>
        <a:buChar char="o"/>
        <a:tabLst/>
        <a:defRPr sz="1000" b="0" i="0" kern="1200">
          <a:solidFill>
            <a:schemeClr val="tx1"/>
          </a:solidFill>
          <a:latin typeface="Arial Narrow" panose="020B0604020202020204" pitchFamily="34" charset="0"/>
          <a:ea typeface="+mn-ea"/>
          <a:cs typeface="Arial Narrow"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798468D-6D94-4874-886D-3925D5A7EB9F}"/>
              </a:ext>
            </a:extLst>
          </p:cNvPr>
          <p:cNvSpPr>
            <a:spLocks noGrp="1" noChangeArrowheads="1"/>
          </p:cNvSpPr>
          <p:nvPr>
            <p:ph type="body" idx="1"/>
          </p:nvPr>
        </p:nvSpPr>
        <p:spPr bwMode="auto">
          <a:xfrm>
            <a:off x="609600" y="1206501"/>
            <a:ext cx="109728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FE81A705-52B7-41F5-A03B-2DEFF318852F}"/>
              </a:ext>
            </a:extLst>
          </p:cNvPr>
          <p:cNvSpPr>
            <a:spLocks noGrp="1" noChangeArrowheads="1"/>
          </p:cNvSpPr>
          <p:nvPr>
            <p:ph type="dt" sz="half" idx="2"/>
          </p:nvPr>
        </p:nvSpPr>
        <p:spPr bwMode="auto">
          <a:xfrm>
            <a:off x="609600" y="6443663"/>
            <a:ext cx="2844800" cy="277812"/>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eaLnBrk="1" hangingPunct="1">
              <a:defRPr sz="1100" b="1">
                <a:solidFill>
                  <a:schemeClr val="bg1">
                    <a:lumMod val="50000"/>
                  </a:schemeClr>
                </a:solidFill>
                <a:latin typeface="Arial" charset="0"/>
              </a:defRPr>
            </a:lvl1pPr>
          </a:lstStyle>
          <a:p>
            <a:pPr>
              <a:defRPr/>
            </a:pPr>
            <a:endParaRPr lang="en-US"/>
          </a:p>
        </p:txBody>
      </p:sp>
      <p:sp>
        <p:nvSpPr>
          <p:cNvPr id="1029" name="Rectangle 5">
            <a:extLst>
              <a:ext uri="{FF2B5EF4-FFF2-40B4-BE49-F238E27FC236}">
                <a16:creationId xmlns:a16="http://schemas.microsoft.com/office/drawing/2014/main" id="{065A4CF3-3BE3-452A-99B8-EC997C696BD1}"/>
              </a:ext>
            </a:extLst>
          </p:cNvPr>
          <p:cNvSpPr>
            <a:spLocks noGrp="1" noChangeArrowheads="1"/>
          </p:cNvSpPr>
          <p:nvPr>
            <p:ph type="ftr" sz="quarter" idx="3"/>
          </p:nvPr>
        </p:nvSpPr>
        <p:spPr bwMode="auto">
          <a:xfrm>
            <a:off x="4165600" y="6443663"/>
            <a:ext cx="3860800" cy="277812"/>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ctr" eaLnBrk="1" hangingPunct="1">
              <a:defRPr sz="1100" b="1">
                <a:solidFill>
                  <a:schemeClr val="bg1">
                    <a:lumMod val="50000"/>
                  </a:schemeClr>
                </a:solidFill>
                <a:latin typeface="Arial" charset="0"/>
              </a:defRPr>
            </a:lvl1pPr>
          </a:lstStyle>
          <a:p>
            <a:pPr>
              <a:defRPr/>
            </a:pPr>
            <a:r>
              <a:rPr lang="en-US"/>
              <a:t>MTSI Proprietary</a:t>
            </a:r>
          </a:p>
        </p:txBody>
      </p:sp>
      <p:sp>
        <p:nvSpPr>
          <p:cNvPr id="1030" name="Rectangle 6">
            <a:extLst>
              <a:ext uri="{FF2B5EF4-FFF2-40B4-BE49-F238E27FC236}">
                <a16:creationId xmlns:a16="http://schemas.microsoft.com/office/drawing/2014/main" id="{B17CCDDC-0CA3-493E-9B48-92DC602268F3}"/>
              </a:ext>
            </a:extLst>
          </p:cNvPr>
          <p:cNvSpPr>
            <a:spLocks noGrp="1" noChangeArrowheads="1"/>
          </p:cNvSpPr>
          <p:nvPr>
            <p:ph type="sldNum" sz="quarter" idx="4"/>
          </p:nvPr>
        </p:nvSpPr>
        <p:spPr bwMode="auto">
          <a:xfrm>
            <a:off x="8737600" y="6443663"/>
            <a:ext cx="2844800" cy="277812"/>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eaLnBrk="1" hangingPunct="1">
              <a:defRPr sz="1100" b="1">
                <a:solidFill>
                  <a:schemeClr val="bg1">
                    <a:lumMod val="50000"/>
                  </a:schemeClr>
                </a:solidFill>
                <a:latin typeface="Arial" charset="0"/>
              </a:defRPr>
            </a:lvl1pPr>
          </a:lstStyle>
          <a:p>
            <a:pPr>
              <a:defRPr/>
            </a:pPr>
            <a:fld id="{971D2466-47A9-48B7-8FF4-A6B9F838FE0B}" type="slidenum">
              <a:rPr lang="en-US"/>
              <a:pPr>
                <a:defRPr/>
              </a:pPr>
              <a:t>‹#›</a:t>
            </a:fld>
            <a:endParaRPr lang="en-US" dirty="0"/>
          </a:p>
        </p:txBody>
      </p:sp>
      <p:sp>
        <p:nvSpPr>
          <p:cNvPr id="10" name="Title Placeholder 9">
            <a:extLst>
              <a:ext uri="{FF2B5EF4-FFF2-40B4-BE49-F238E27FC236}">
                <a16:creationId xmlns:a16="http://schemas.microsoft.com/office/drawing/2014/main" id="{DEC0A82D-95E9-4166-B157-AE219DE3E201}"/>
              </a:ext>
            </a:extLst>
          </p:cNvPr>
          <p:cNvSpPr>
            <a:spLocks noGrp="1"/>
          </p:cNvSpPr>
          <p:nvPr>
            <p:ph type="title"/>
          </p:nvPr>
        </p:nvSpPr>
        <p:spPr>
          <a:xfrm>
            <a:off x="2669117" y="0"/>
            <a:ext cx="8303683" cy="889000"/>
          </a:xfrm>
          <a:prstGeom prst="rect">
            <a:avLst/>
          </a:prstGeom>
        </p:spPr>
        <p:txBody>
          <a:bodyPr vert="horz" lIns="53337" tIns="26668" rIns="53337" bIns="26668" rtlCol="0" anchor="ctr">
            <a:normAutofit/>
          </a:bodyPr>
          <a:lstStyle/>
          <a:p>
            <a:pPr lvl="0"/>
            <a:r>
              <a:rPr lang="en-US" dirty="0"/>
              <a:t>Click to edit title</a:t>
            </a:r>
          </a:p>
        </p:txBody>
      </p:sp>
    </p:spTree>
    <p:extLst>
      <p:ext uri="{BB962C8B-B14F-4D97-AF65-F5344CB8AC3E}">
        <p14:creationId xmlns:p14="http://schemas.microsoft.com/office/powerpoint/2010/main" val="26579372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dt="0"/>
  <p:txStyles>
    <p:titleStyle>
      <a:lvl1pPr algn="ctr" rtl="0" eaLnBrk="0" fontAlgn="base" hangingPunct="0">
        <a:spcBef>
          <a:spcPct val="0"/>
        </a:spcBef>
        <a:spcAft>
          <a:spcPct val="0"/>
        </a:spcAft>
        <a:defRPr lang="en-US" sz="3400" b="1" i="1" kern="100" cap="small" dirty="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3400" b="1" i="1">
          <a:solidFill>
            <a:schemeClr val="bg1"/>
          </a:solidFill>
          <a:latin typeface="Arial" charset="0"/>
          <a:cs typeface="Arial" panose="020B0604020202020204" pitchFamily="34" charset="0"/>
        </a:defRPr>
      </a:lvl2pPr>
      <a:lvl3pPr algn="ctr" rtl="0" eaLnBrk="0" fontAlgn="base" hangingPunct="0">
        <a:spcBef>
          <a:spcPct val="0"/>
        </a:spcBef>
        <a:spcAft>
          <a:spcPct val="0"/>
        </a:spcAft>
        <a:defRPr sz="3400" b="1" i="1">
          <a:solidFill>
            <a:schemeClr val="bg1"/>
          </a:solidFill>
          <a:latin typeface="Arial" charset="0"/>
          <a:cs typeface="Arial" panose="020B0604020202020204" pitchFamily="34" charset="0"/>
        </a:defRPr>
      </a:lvl3pPr>
      <a:lvl4pPr algn="ctr" rtl="0" eaLnBrk="0" fontAlgn="base" hangingPunct="0">
        <a:spcBef>
          <a:spcPct val="0"/>
        </a:spcBef>
        <a:spcAft>
          <a:spcPct val="0"/>
        </a:spcAft>
        <a:defRPr sz="3400" b="1" i="1">
          <a:solidFill>
            <a:schemeClr val="bg1"/>
          </a:solidFill>
          <a:latin typeface="Arial" charset="0"/>
          <a:cs typeface="Arial" panose="020B0604020202020204" pitchFamily="34" charset="0"/>
        </a:defRPr>
      </a:lvl4pPr>
      <a:lvl5pPr algn="ctr" rtl="0" eaLnBrk="0" fontAlgn="base" hangingPunct="0">
        <a:spcBef>
          <a:spcPct val="0"/>
        </a:spcBef>
        <a:spcAft>
          <a:spcPct val="0"/>
        </a:spcAft>
        <a:defRPr sz="3400" b="1" i="1">
          <a:solidFill>
            <a:schemeClr val="bg1"/>
          </a:solidFill>
          <a:latin typeface="Arial" charset="0"/>
          <a:cs typeface="Arial" panose="020B0604020202020204" pitchFamily="34" charset="0"/>
        </a:defRPr>
      </a:lvl5pPr>
      <a:lvl6pPr marL="457151" algn="ctr" rtl="0" eaLnBrk="1" fontAlgn="base" hangingPunct="1">
        <a:spcBef>
          <a:spcPct val="0"/>
        </a:spcBef>
        <a:spcAft>
          <a:spcPct val="0"/>
        </a:spcAft>
        <a:defRPr sz="4400">
          <a:solidFill>
            <a:schemeClr val="tx2"/>
          </a:solidFill>
          <a:latin typeface="Arial" charset="0"/>
        </a:defRPr>
      </a:lvl6pPr>
      <a:lvl7pPr marL="914302" algn="ctr" rtl="0" eaLnBrk="1" fontAlgn="base" hangingPunct="1">
        <a:spcBef>
          <a:spcPct val="0"/>
        </a:spcBef>
        <a:spcAft>
          <a:spcPct val="0"/>
        </a:spcAft>
        <a:defRPr sz="4400">
          <a:solidFill>
            <a:schemeClr val="tx2"/>
          </a:solidFill>
          <a:latin typeface="Arial" charset="0"/>
        </a:defRPr>
      </a:lvl7pPr>
      <a:lvl8pPr marL="1371453" algn="ctr" rtl="0" eaLnBrk="1" fontAlgn="base" hangingPunct="1">
        <a:spcBef>
          <a:spcPct val="0"/>
        </a:spcBef>
        <a:spcAft>
          <a:spcPct val="0"/>
        </a:spcAft>
        <a:defRPr sz="4400">
          <a:solidFill>
            <a:schemeClr val="tx2"/>
          </a:solidFill>
          <a:latin typeface="Arial" charset="0"/>
        </a:defRPr>
      </a:lvl8pPr>
      <a:lvl9pPr marL="1828604" algn="ctr" rtl="0" eaLnBrk="1" fontAlgn="base" hangingPunct="1">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0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609658" y="1206572"/>
            <a:ext cx="10972689" cy="491943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609655" y="6245069"/>
            <a:ext cx="2844323" cy="47623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latin typeface="Open Sans" pitchFamily="2" charset="0"/>
              </a:defRPr>
            </a:lvl1pPr>
          </a:lstStyle>
          <a:p>
            <a:pPr>
              <a:defRPr/>
            </a:pPr>
            <a:endParaRPr lang="en-US" dirty="0"/>
          </a:p>
        </p:txBody>
      </p:sp>
      <p:sp>
        <p:nvSpPr>
          <p:cNvPr id="1029" name="Rectangle 5"/>
          <p:cNvSpPr>
            <a:spLocks noGrp="1" noChangeArrowheads="1"/>
          </p:cNvSpPr>
          <p:nvPr>
            <p:ph type="ftr" sz="quarter" idx="3"/>
          </p:nvPr>
        </p:nvSpPr>
        <p:spPr bwMode="auto">
          <a:xfrm>
            <a:off x="4165059" y="6245069"/>
            <a:ext cx="3861884" cy="47623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atin typeface="Open Sans" pitchFamily="2" charset="0"/>
              </a:defRPr>
            </a:lvl1pPr>
          </a:lstStyle>
          <a:p>
            <a:pPr>
              <a:defRPr/>
            </a:pPr>
            <a:endParaRPr lang="en-US" dirty="0"/>
          </a:p>
        </p:txBody>
      </p:sp>
      <p:sp>
        <p:nvSpPr>
          <p:cNvPr id="10" name="Title Placeholder 9"/>
          <p:cNvSpPr>
            <a:spLocks noGrp="1"/>
          </p:cNvSpPr>
          <p:nvPr>
            <p:ph type="title"/>
          </p:nvPr>
        </p:nvSpPr>
        <p:spPr>
          <a:xfrm>
            <a:off x="2668250" y="215445"/>
            <a:ext cx="8304551" cy="673528"/>
          </a:xfrm>
          <a:prstGeom prst="rect">
            <a:avLst/>
          </a:prstGeom>
        </p:spPr>
        <p:txBody>
          <a:bodyPr vert="horz" lIns="53337" tIns="26668" rIns="53337" bIns="26668" rtlCol="0" anchor="ctr">
            <a:normAutofit/>
          </a:bodyPr>
          <a:lstStyle/>
          <a:p>
            <a:pPr marL="0" marR="0" lvl="0" indent="0" algn="ctr" defTabSz="533368" rtl="0" eaLnBrk="1" fontAlgn="base" latinLnBrk="0" hangingPunct="1">
              <a:lnSpc>
                <a:spcPct val="100000"/>
              </a:lnSpc>
              <a:spcBef>
                <a:spcPct val="0"/>
              </a:spcBef>
              <a:spcAft>
                <a:spcPct val="0"/>
              </a:spcAft>
              <a:buClrTx/>
              <a:buSzTx/>
              <a:buFontTx/>
              <a:buNone/>
              <a:tabLst/>
              <a:defRPr/>
            </a:pPr>
            <a:r>
              <a:rPr lang="en-US" dirty="0"/>
              <a:t>Click to edit title</a:t>
            </a:r>
          </a:p>
        </p:txBody>
      </p:sp>
      <p:sp>
        <p:nvSpPr>
          <p:cNvPr id="14" name="TextBox 13">
            <a:extLst>
              <a:ext uri="{FF2B5EF4-FFF2-40B4-BE49-F238E27FC236}">
                <a16:creationId xmlns:a16="http://schemas.microsoft.com/office/drawing/2014/main" id="{E5424B5D-2E96-4446-A9EE-EC1D6A3587B3}"/>
              </a:ext>
            </a:extLst>
          </p:cNvPr>
          <p:cNvSpPr txBox="1"/>
          <p:nvPr userDrawn="1"/>
        </p:nvSpPr>
        <p:spPr>
          <a:xfrm>
            <a:off x="0" y="6844"/>
            <a:ext cx="12192000" cy="184666"/>
          </a:xfrm>
          <a:prstGeom prst="rect">
            <a:avLst/>
          </a:prstGeom>
          <a:noFill/>
        </p:spPr>
        <p:txBody>
          <a:bodyPr wrap="square" lIns="0" tIns="0" rIns="0" bIns="0" rtlCol="0" anchor="ctr" anchorCtr="0">
            <a:spAutoFit/>
          </a:bodyPr>
          <a:lstStyle/>
          <a:p>
            <a:pPr algn="ctr"/>
            <a:r>
              <a:rPr lang="en-US" sz="1200" b="0" dirty="0">
                <a:solidFill>
                  <a:schemeClr val="accent4">
                    <a:lumMod val="75000"/>
                  </a:schemeClr>
                </a:solidFill>
                <a:latin typeface="Open Sans" pitchFamily="2" charset="0"/>
              </a:rPr>
              <a:t>MTSI PROPRIETARY</a:t>
            </a:r>
          </a:p>
        </p:txBody>
      </p:sp>
      <p:sp>
        <p:nvSpPr>
          <p:cNvPr id="1030" name="Rectangle 6"/>
          <p:cNvSpPr>
            <a:spLocks noGrp="1" noChangeArrowheads="1"/>
          </p:cNvSpPr>
          <p:nvPr>
            <p:ph type="sldNum" sz="quarter" idx="4"/>
          </p:nvPr>
        </p:nvSpPr>
        <p:spPr bwMode="auto">
          <a:xfrm>
            <a:off x="8839201" y="6613040"/>
            <a:ext cx="2844323" cy="47623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solidFill>
                  <a:srgbClr val="FFFFFF"/>
                </a:solidFill>
                <a:latin typeface="Open Sans" pitchFamily="2" charset="0"/>
              </a:defRPr>
            </a:lvl1pPr>
          </a:lstStyle>
          <a:p>
            <a:pPr>
              <a:defRPr/>
            </a:pPr>
            <a:fld id="{78E67954-3F63-4602-A1EF-637D8771F4F4}" type="slidenum">
              <a:rPr lang="en-US" smtClean="0"/>
              <a:pPr>
                <a:defRPr/>
              </a:pPr>
              <a:t>‹#›</a:t>
            </a:fld>
            <a:endParaRPr lang="en-US" dirty="0"/>
          </a:p>
        </p:txBody>
      </p:sp>
    </p:spTree>
    <p:extLst>
      <p:ext uri="{BB962C8B-B14F-4D97-AF65-F5344CB8AC3E}">
        <p14:creationId xmlns:p14="http://schemas.microsoft.com/office/powerpoint/2010/main" val="9472930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ctr" rtl="0" eaLnBrk="1" fontAlgn="base" hangingPunct="1">
        <a:spcBef>
          <a:spcPts val="0"/>
        </a:spcBef>
        <a:spcAft>
          <a:spcPct val="0"/>
        </a:spcAft>
        <a:defRPr kumimoji="0" lang="en-US" sz="3400" b="1" i="1" u="none" strike="noStrike" kern="100" cap="small" spc="0" normalizeH="0" baseline="0" noProof="0" dirty="0" smtClean="0">
          <a:ln>
            <a:noFill/>
          </a:ln>
          <a:solidFill>
            <a:schemeClr val="bg1"/>
          </a:solidFill>
          <a:effectLst/>
          <a:uLnTx/>
          <a:uFillTx/>
          <a:latin typeface="Open Sans" pitchFamily="2" charset="0"/>
          <a:ea typeface="+mj-ea"/>
          <a:cs typeface="Open Sans" pitchFamily="2"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49" algn="ctr" rtl="0" eaLnBrk="1" fontAlgn="base" hangingPunct="1">
        <a:spcBef>
          <a:spcPct val="0"/>
        </a:spcBef>
        <a:spcAft>
          <a:spcPct val="0"/>
        </a:spcAft>
        <a:defRPr sz="4400">
          <a:solidFill>
            <a:schemeClr val="tx2"/>
          </a:solidFill>
          <a:latin typeface="Arial" charset="0"/>
        </a:defRPr>
      </a:lvl6pPr>
      <a:lvl7pPr marL="914299" algn="ctr" rtl="0" eaLnBrk="1" fontAlgn="base" hangingPunct="1">
        <a:spcBef>
          <a:spcPct val="0"/>
        </a:spcBef>
        <a:spcAft>
          <a:spcPct val="0"/>
        </a:spcAft>
        <a:defRPr sz="4400">
          <a:solidFill>
            <a:schemeClr val="tx2"/>
          </a:solidFill>
          <a:latin typeface="Arial" charset="0"/>
        </a:defRPr>
      </a:lvl7pPr>
      <a:lvl8pPr marL="1371448" algn="ctr" rtl="0" eaLnBrk="1" fontAlgn="base" hangingPunct="1">
        <a:spcBef>
          <a:spcPct val="0"/>
        </a:spcBef>
        <a:spcAft>
          <a:spcPct val="0"/>
        </a:spcAft>
        <a:defRPr sz="4400">
          <a:solidFill>
            <a:schemeClr val="tx2"/>
          </a:solidFill>
          <a:latin typeface="Arial" charset="0"/>
        </a:defRPr>
      </a:lvl8pPr>
      <a:lvl9pPr marL="1828596" algn="ctr" rtl="0" eaLnBrk="1" fontAlgn="base" hangingPunct="1">
        <a:spcBef>
          <a:spcPct val="0"/>
        </a:spcBef>
        <a:spcAft>
          <a:spcPct val="0"/>
        </a:spcAft>
        <a:defRPr sz="4400">
          <a:solidFill>
            <a:schemeClr val="tx2"/>
          </a:solidFill>
          <a:latin typeface="Arial" charset="0"/>
        </a:defRPr>
      </a:lvl9pPr>
    </p:titleStyle>
    <p:bodyStyle>
      <a:lvl1pPr marL="342615" indent="-342615" algn="l" rtl="0" eaLnBrk="1" fontAlgn="base" hangingPunct="1">
        <a:spcBef>
          <a:spcPct val="20000"/>
        </a:spcBef>
        <a:spcAft>
          <a:spcPct val="0"/>
        </a:spcAft>
        <a:buChar char="•"/>
        <a:defRPr sz="3000">
          <a:solidFill>
            <a:schemeClr val="tx1"/>
          </a:solidFill>
          <a:latin typeface="Open Sans" pitchFamily="2" charset="0"/>
          <a:ea typeface="+mn-ea"/>
          <a:cs typeface="+mn-cs"/>
        </a:defRPr>
      </a:lvl1pPr>
      <a:lvl2pPr marL="742640" indent="-285204" algn="l" rtl="0" eaLnBrk="1" fontAlgn="base" hangingPunct="1">
        <a:spcBef>
          <a:spcPct val="20000"/>
        </a:spcBef>
        <a:spcAft>
          <a:spcPct val="0"/>
        </a:spcAft>
        <a:buChar char="–"/>
        <a:defRPr sz="2800">
          <a:solidFill>
            <a:schemeClr val="tx1"/>
          </a:solidFill>
          <a:latin typeface="Open Sans" pitchFamily="2" charset="0"/>
        </a:defRPr>
      </a:lvl2pPr>
      <a:lvl3pPr marL="1142665" indent="-227792" algn="l" rtl="0" eaLnBrk="1" fontAlgn="base" hangingPunct="1">
        <a:spcBef>
          <a:spcPct val="20000"/>
        </a:spcBef>
        <a:spcAft>
          <a:spcPct val="0"/>
        </a:spcAft>
        <a:buChar char="•"/>
        <a:defRPr sz="2400">
          <a:solidFill>
            <a:schemeClr val="tx1"/>
          </a:solidFill>
          <a:latin typeface="Open Sans" pitchFamily="2" charset="0"/>
        </a:defRPr>
      </a:lvl3pPr>
      <a:lvl4pPr marL="1599177" indent="-227792" algn="l" rtl="0" eaLnBrk="1" fontAlgn="base" hangingPunct="1">
        <a:spcBef>
          <a:spcPct val="20000"/>
        </a:spcBef>
        <a:spcAft>
          <a:spcPct val="0"/>
        </a:spcAft>
        <a:buChar char="–"/>
        <a:defRPr sz="2000">
          <a:solidFill>
            <a:schemeClr val="tx1"/>
          </a:solidFill>
          <a:latin typeface="Open Sans" pitchFamily="2" charset="0"/>
        </a:defRPr>
      </a:lvl4pPr>
      <a:lvl5pPr marL="2056613" indent="-227792" algn="l" rtl="0" eaLnBrk="1" fontAlgn="base" hangingPunct="1">
        <a:spcBef>
          <a:spcPct val="20000"/>
        </a:spcBef>
        <a:spcAft>
          <a:spcPct val="0"/>
        </a:spcAft>
        <a:buChar char="»"/>
        <a:defRPr sz="2000">
          <a:solidFill>
            <a:schemeClr val="tx1"/>
          </a:solidFill>
          <a:latin typeface="Open Sans" pitchFamily="2" charset="0"/>
        </a:defRPr>
      </a:lvl5pPr>
      <a:lvl6pPr marL="2514320" indent="-228574" algn="l" rtl="0" eaLnBrk="1" fontAlgn="base" hangingPunct="1">
        <a:spcBef>
          <a:spcPct val="20000"/>
        </a:spcBef>
        <a:spcAft>
          <a:spcPct val="0"/>
        </a:spcAft>
        <a:buChar char="»"/>
        <a:defRPr sz="2000">
          <a:solidFill>
            <a:schemeClr val="tx1"/>
          </a:solidFill>
          <a:latin typeface="+mn-lt"/>
        </a:defRPr>
      </a:lvl6pPr>
      <a:lvl7pPr marL="2971471" indent="-228574" algn="l" rtl="0" eaLnBrk="1" fontAlgn="base" hangingPunct="1">
        <a:spcBef>
          <a:spcPct val="20000"/>
        </a:spcBef>
        <a:spcAft>
          <a:spcPct val="0"/>
        </a:spcAft>
        <a:buChar char="»"/>
        <a:defRPr sz="2000">
          <a:solidFill>
            <a:schemeClr val="tx1"/>
          </a:solidFill>
          <a:latin typeface="+mn-lt"/>
        </a:defRPr>
      </a:lvl7pPr>
      <a:lvl8pPr marL="3428619" indent="-228574" algn="l" rtl="0" eaLnBrk="1" fontAlgn="base" hangingPunct="1">
        <a:spcBef>
          <a:spcPct val="20000"/>
        </a:spcBef>
        <a:spcAft>
          <a:spcPct val="0"/>
        </a:spcAft>
        <a:buChar char="»"/>
        <a:defRPr sz="2000">
          <a:solidFill>
            <a:schemeClr val="tx1"/>
          </a:solidFill>
          <a:latin typeface="+mn-lt"/>
        </a:defRPr>
      </a:lvl8pPr>
      <a:lvl9pPr marL="3885768" indent="-228574"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299" rtl="0" eaLnBrk="1" latinLnBrk="0" hangingPunct="1">
        <a:defRPr sz="1800" kern="1200">
          <a:solidFill>
            <a:schemeClr val="tx1"/>
          </a:solidFill>
          <a:latin typeface="+mn-lt"/>
          <a:ea typeface="+mn-ea"/>
          <a:cs typeface="+mn-cs"/>
        </a:defRPr>
      </a:lvl1pPr>
      <a:lvl2pPr marL="457149" algn="l" defTabSz="914299" rtl="0" eaLnBrk="1" latinLnBrk="0" hangingPunct="1">
        <a:defRPr sz="1800" kern="1200">
          <a:solidFill>
            <a:schemeClr val="tx1"/>
          </a:solidFill>
          <a:latin typeface="+mn-lt"/>
          <a:ea typeface="+mn-ea"/>
          <a:cs typeface="+mn-cs"/>
        </a:defRPr>
      </a:lvl2pPr>
      <a:lvl3pPr marL="914299" algn="l" defTabSz="914299" rtl="0" eaLnBrk="1" latinLnBrk="0" hangingPunct="1">
        <a:defRPr sz="1800" kern="1200">
          <a:solidFill>
            <a:schemeClr val="tx1"/>
          </a:solidFill>
          <a:latin typeface="+mn-lt"/>
          <a:ea typeface="+mn-ea"/>
          <a:cs typeface="+mn-cs"/>
        </a:defRPr>
      </a:lvl3pPr>
      <a:lvl4pPr marL="1371448" algn="l" defTabSz="914299" rtl="0" eaLnBrk="1" latinLnBrk="0" hangingPunct="1">
        <a:defRPr sz="1800" kern="1200">
          <a:solidFill>
            <a:schemeClr val="tx1"/>
          </a:solidFill>
          <a:latin typeface="+mn-lt"/>
          <a:ea typeface="+mn-ea"/>
          <a:cs typeface="+mn-cs"/>
        </a:defRPr>
      </a:lvl4pPr>
      <a:lvl5pPr marL="1828596" algn="l" defTabSz="914299" rtl="0" eaLnBrk="1" latinLnBrk="0" hangingPunct="1">
        <a:defRPr sz="1800" kern="1200">
          <a:solidFill>
            <a:schemeClr val="tx1"/>
          </a:solidFill>
          <a:latin typeface="+mn-lt"/>
          <a:ea typeface="+mn-ea"/>
          <a:cs typeface="+mn-cs"/>
        </a:defRPr>
      </a:lvl5pPr>
      <a:lvl6pPr marL="2285746" algn="l" defTabSz="914299" rtl="0" eaLnBrk="1" latinLnBrk="0" hangingPunct="1">
        <a:defRPr sz="1800" kern="1200">
          <a:solidFill>
            <a:schemeClr val="tx1"/>
          </a:solidFill>
          <a:latin typeface="+mn-lt"/>
          <a:ea typeface="+mn-ea"/>
          <a:cs typeface="+mn-cs"/>
        </a:defRPr>
      </a:lvl6pPr>
      <a:lvl7pPr marL="2742895" algn="l" defTabSz="914299" rtl="0" eaLnBrk="1" latinLnBrk="0" hangingPunct="1">
        <a:defRPr sz="1800" kern="1200">
          <a:solidFill>
            <a:schemeClr val="tx1"/>
          </a:solidFill>
          <a:latin typeface="+mn-lt"/>
          <a:ea typeface="+mn-ea"/>
          <a:cs typeface="+mn-cs"/>
        </a:defRPr>
      </a:lvl7pPr>
      <a:lvl8pPr marL="3200045" algn="l" defTabSz="914299" rtl="0" eaLnBrk="1" latinLnBrk="0" hangingPunct="1">
        <a:defRPr sz="1800" kern="1200">
          <a:solidFill>
            <a:schemeClr val="tx1"/>
          </a:solidFill>
          <a:latin typeface="+mn-lt"/>
          <a:ea typeface="+mn-ea"/>
          <a:cs typeface="+mn-cs"/>
        </a:defRPr>
      </a:lvl8pPr>
      <a:lvl9pPr marL="3657194" algn="l" defTabSz="91429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77080" y="1206572"/>
            <a:ext cx="11290851" cy="5214106"/>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457200" y="6580308"/>
            <a:ext cx="2844323" cy="277692"/>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vl1pPr>
          </a:lstStyle>
          <a:p>
            <a:pPr>
              <a:defRPr/>
            </a:pPr>
            <a:endParaRPr lang="en-US" dirty="0"/>
          </a:p>
        </p:txBody>
      </p:sp>
      <p:sp>
        <p:nvSpPr>
          <p:cNvPr id="1029" name="Rectangle 5"/>
          <p:cNvSpPr>
            <a:spLocks noGrp="1" noChangeArrowheads="1"/>
          </p:cNvSpPr>
          <p:nvPr>
            <p:ph type="ftr" sz="quarter" idx="3"/>
          </p:nvPr>
        </p:nvSpPr>
        <p:spPr bwMode="auto">
          <a:xfrm>
            <a:off x="4165059" y="6580308"/>
            <a:ext cx="3861884" cy="277692"/>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200"/>
            </a:lvl1pPr>
          </a:lstStyle>
          <a:p>
            <a:pPr>
              <a:defRPr/>
            </a:pPr>
            <a:r>
              <a:rPr lang="en-US"/>
              <a:t>MTSI Proprietary</a:t>
            </a:r>
            <a:endParaRPr lang="en-US" dirty="0"/>
          </a:p>
        </p:txBody>
      </p:sp>
      <p:sp>
        <p:nvSpPr>
          <p:cNvPr id="1030" name="Rectangle 6"/>
          <p:cNvSpPr>
            <a:spLocks noGrp="1" noChangeArrowheads="1"/>
          </p:cNvSpPr>
          <p:nvPr>
            <p:ph type="sldNum" sz="quarter" idx="4"/>
          </p:nvPr>
        </p:nvSpPr>
        <p:spPr bwMode="auto">
          <a:xfrm>
            <a:off x="11353854" y="6580308"/>
            <a:ext cx="533346" cy="277692"/>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vl1pPr>
          </a:lstStyle>
          <a:p>
            <a:pPr>
              <a:defRPr/>
            </a:pPr>
            <a:fld id="{78E67954-3F63-4602-A1EF-637D8771F4F4}" type="slidenum">
              <a:rPr lang="en-US" smtClean="0"/>
              <a:pPr>
                <a:defRPr/>
              </a:pPr>
              <a:t>‹#›</a:t>
            </a:fld>
            <a:endParaRPr lang="en-US" dirty="0"/>
          </a:p>
        </p:txBody>
      </p:sp>
      <p:sp>
        <p:nvSpPr>
          <p:cNvPr id="10" name="Title Placeholder 9"/>
          <p:cNvSpPr>
            <a:spLocks noGrp="1"/>
          </p:cNvSpPr>
          <p:nvPr>
            <p:ph type="title"/>
          </p:nvPr>
        </p:nvSpPr>
        <p:spPr>
          <a:xfrm>
            <a:off x="2469470" y="1"/>
            <a:ext cx="9112876" cy="888971"/>
          </a:xfrm>
          <a:prstGeom prst="rect">
            <a:avLst/>
          </a:prstGeom>
        </p:spPr>
        <p:txBody>
          <a:bodyPr vert="horz" lIns="53337" tIns="26668" rIns="53337" bIns="26668" rtlCol="0" anchor="ctr">
            <a:normAutofit/>
          </a:bodyPr>
          <a:lstStyle/>
          <a:p>
            <a:pPr marL="0" marR="0" lvl="0" indent="0" algn="ctr" defTabSz="533370" rtl="0" eaLnBrk="1" fontAlgn="base" latinLnBrk="0" hangingPunct="1">
              <a:lnSpc>
                <a:spcPct val="100000"/>
              </a:lnSpc>
              <a:spcBef>
                <a:spcPct val="0"/>
              </a:spcBef>
              <a:spcAft>
                <a:spcPct val="0"/>
              </a:spcAft>
              <a:buClrTx/>
              <a:buSzTx/>
              <a:buFontTx/>
              <a:buNone/>
              <a:tabLst/>
              <a:defRPr/>
            </a:pPr>
            <a:r>
              <a:rPr lang="en-US" dirty="0"/>
              <a:t>Click to edit title</a:t>
            </a:r>
          </a:p>
        </p:txBody>
      </p:sp>
    </p:spTree>
    <p:extLst>
      <p:ext uri="{BB962C8B-B14F-4D97-AF65-F5344CB8AC3E}">
        <p14:creationId xmlns:p14="http://schemas.microsoft.com/office/powerpoint/2010/main" val="297334245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hf hdr="0" dt="0"/>
  <p:txStyles>
    <p:titleStyle>
      <a:lvl1pPr algn="ctr" rtl="0" eaLnBrk="1" fontAlgn="base" hangingPunct="1">
        <a:spcBef>
          <a:spcPts val="0"/>
        </a:spcBef>
        <a:spcAft>
          <a:spcPct val="0"/>
        </a:spcAft>
        <a:defRPr kumimoji="0" lang="en-US" sz="2800" b="1" i="1" u="none" strike="noStrike" kern="100" cap="small" spc="0" normalizeH="0" baseline="0" noProof="0" dirty="0" smtClean="0">
          <a:ln>
            <a:noFill/>
          </a:ln>
          <a:solidFill>
            <a:schemeClr val="bg1"/>
          </a:solidFill>
          <a:effectLst/>
          <a:uLnTx/>
          <a:uFillTx/>
          <a:latin typeface="Arial" pitchFamily="34" charset="0"/>
          <a:ea typeface="+mj-ea"/>
          <a:cs typeface="Arial" pitchFamily="34"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51" algn="ctr" rtl="0" eaLnBrk="1" fontAlgn="base" hangingPunct="1">
        <a:spcBef>
          <a:spcPct val="0"/>
        </a:spcBef>
        <a:spcAft>
          <a:spcPct val="0"/>
        </a:spcAft>
        <a:defRPr sz="4400">
          <a:solidFill>
            <a:schemeClr val="tx2"/>
          </a:solidFill>
          <a:latin typeface="Arial" charset="0"/>
        </a:defRPr>
      </a:lvl6pPr>
      <a:lvl7pPr marL="914302" algn="ctr" rtl="0" eaLnBrk="1" fontAlgn="base" hangingPunct="1">
        <a:spcBef>
          <a:spcPct val="0"/>
        </a:spcBef>
        <a:spcAft>
          <a:spcPct val="0"/>
        </a:spcAft>
        <a:defRPr sz="4400">
          <a:solidFill>
            <a:schemeClr val="tx2"/>
          </a:solidFill>
          <a:latin typeface="Arial" charset="0"/>
        </a:defRPr>
      </a:lvl7pPr>
      <a:lvl8pPr marL="1371453" algn="ctr" rtl="0" eaLnBrk="1" fontAlgn="base" hangingPunct="1">
        <a:spcBef>
          <a:spcPct val="0"/>
        </a:spcBef>
        <a:spcAft>
          <a:spcPct val="0"/>
        </a:spcAft>
        <a:defRPr sz="4400">
          <a:solidFill>
            <a:schemeClr val="tx2"/>
          </a:solidFill>
          <a:latin typeface="Arial" charset="0"/>
        </a:defRPr>
      </a:lvl8pPr>
      <a:lvl9pPr marL="1828604" algn="ctr" rtl="0" eaLnBrk="1" fontAlgn="base" hangingPunct="1">
        <a:spcBef>
          <a:spcPct val="0"/>
        </a:spcBef>
        <a:spcAft>
          <a:spcPct val="0"/>
        </a:spcAft>
        <a:defRPr sz="4400">
          <a:solidFill>
            <a:schemeClr val="tx2"/>
          </a:solidFill>
          <a:latin typeface="Arial" charset="0"/>
        </a:defRPr>
      </a:lvl9pPr>
    </p:titleStyle>
    <p:bodyStyle>
      <a:lvl1pPr marL="342616" indent="-342616" algn="l" rtl="0" eaLnBrk="1" fontAlgn="base" hangingPunct="1">
        <a:spcBef>
          <a:spcPct val="20000"/>
        </a:spcBef>
        <a:spcAft>
          <a:spcPct val="0"/>
        </a:spcAft>
        <a:buChar char="•"/>
        <a:defRPr sz="2400">
          <a:solidFill>
            <a:schemeClr val="tx1"/>
          </a:solidFill>
          <a:latin typeface="+mn-lt"/>
          <a:ea typeface="+mn-ea"/>
          <a:cs typeface="+mn-cs"/>
        </a:defRPr>
      </a:lvl1pPr>
      <a:lvl2pPr marL="742643" indent="-285205" algn="l" rtl="0" eaLnBrk="1" fontAlgn="base" hangingPunct="1">
        <a:spcBef>
          <a:spcPct val="20000"/>
        </a:spcBef>
        <a:spcAft>
          <a:spcPct val="0"/>
        </a:spcAft>
        <a:buChar char="–"/>
        <a:defRPr sz="2000">
          <a:solidFill>
            <a:schemeClr val="tx1"/>
          </a:solidFill>
          <a:latin typeface="+mn-lt"/>
        </a:defRPr>
      </a:lvl2pPr>
      <a:lvl3pPr marL="1142670" indent="-227793" algn="l" rtl="0" eaLnBrk="1" fontAlgn="base" hangingPunct="1">
        <a:spcBef>
          <a:spcPct val="20000"/>
        </a:spcBef>
        <a:spcAft>
          <a:spcPct val="0"/>
        </a:spcAft>
        <a:buChar char="•"/>
        <a:defRPr sz="1800">
          <a:solidFill>
            <a:schemeClr val="tx1"/>
          </a:solidFill>
          <a:latin typeface="+mn-lt"/>
        </a:defRPr>
      </a:lvl3pPr>
      <a:lvl4pPr marL="1599183" indent="-227793" algn="l" rtl="0" eaLnBrk="1" fontAlgn="base" hangingPunct="1">
        <a:spcBef>
          <a:spcPct val="20000"/>
        </a:spcBef>
        <a:spcAft>
          <a:spcPct val="0"/>
        </a:spcAft>
        <a:buChar char="–"/>
        <a:defRPr sz="1600">
          <a:solidFill>
            <a:schemeClr val="tx1"/>
          </a:solidFill>
          <a:latin typeface="+mn-lt"/>
        </a:defRPr>
      </a:lvl4pPr>
      <a:lvl5pPr marL="2056621" indent="-227793" algn="l" rtl="0" eaLnBrk="1" fontAlgn="base" hangingPunct="1">
        <a:spcBef>
          <a:spcPct val="20000"/>
        </a:spcBef>
        <a:spcAft>
          <a:spcPct val="0"/>
        </a:spcAft>
        <a:buChar char="»"/>
        <a:defRPr sz="16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469902" y="1085851"/>
            <a:ext cx="11277599" cy="5305424"/>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609656" y="6457953"/>
            <a:ext cx="2844323" cy="263353"/>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b="0" i="0" u="none"/>
            </a:lvl1pPr>
          </a:lstStyle>
          <a:p>
            <a:pPr>
              <a:defRPr/>
            </a:pPr>
            <a:endParaRPr lang="en-US" dirty="0"/>
          </a:p>
        </p:txBody>
      </p:sp>
      <p:sp>
        <p:nvSpPr>
          <p:cNvPr id="1029" name="Rectangle 5"/>
          <p:cNvSpPr>
            <a:spLocks noGrp="1" noChangeArrowheads="1"/>
          </p:cNvSpPr>
          <p:nvPr>
            <p:ph type="ftr" sz="quarter" idx="3"/>
          </p:nvPr>
        </p:nvSpPr>
        <p:spPr bwMode="auto">
          <a:xfrm>
            <a:off x="4165059" y="6457953"/>
            <a:ext cx="3861884" cy="263353"/>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8738024" y="6457953"/>
            <a:ext cx="2844323" cy="263353"/>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lvl1pPr>
          </a:lstStyle>
          <a:p>
            <a:pPr>
              <a:defRPr/>
            </a:pPr>
            <a:fld id="{78E67954-3F63-4602-A1EF-637D8771F4F4}" type="slidenum">
              <a:rPr lang="en-US" smtClean="0"/>
              <a:pPr>
                <a:defRPr/>
              </a:pPr>
              <a:t>‹#›</a:t>
            </a:fld>
            <a:endParaRPr lang="en-US" dirty="0"/>
          </a:p>
        </p:txBody>
      </p:sp>
      <p:sp>
        <p:nvSpPr>
          <p:cNvPr id="10" name="Title Placeholder 9"/>
          <p:cNvSpPr>
            <a:spLocks noGrp="1"/>
          </p:cNvSpPr>
          <p:nvPr>
            <p:ph type="title"/>
          </p:nvPr>
        </p:nvSpPr>
        <p:spPr>
          <a:xfrm>
            <a:off x="2233016" y="3"/>
            <a:ext cx="8940961" cy="888971"/>
          </a:xfrm>
          <a:prstGeom prst="rect">
            <a:avLst/>
          </a:prstGeom>
        </p:spPr>
        <p:txBody>
          <a:bodyPr vert="horz" lIns="53337" tIns="26668" rIns="53337" bIns="26668" rtlCol="0" anchor="ctr">
            <a:normAutofit/>
          </a:bodyPr>
          <a:lstStyle/>
          <a:p>
            <a:pPr marL="0" marR="0" lvl="0" indent="0" algn="ctr" defTabSz="533370" rtl="0" eaLnBrk="1" fontAlgn="base" latinLnBrk="0" hangingPunct="1">
              <a:lnSpc>
                <a:spcPct val="100000"/>
              </a:lnSpc>
              <a:spcBef>
                <a:spcPct val="0"/>
              </a:spcBef>
              <a:spcAft>
                <a:spcPct val="0"/>
              </a:spcAft>
              <a:buClrTx/>
              <a:buSzTx/>
              <a:buFontTx/>
              <a:buNone/>
              <a:tabLst/>
              <a:defRPr/>
            </a:pPr>
            <a:r>
              <a:rPr lang="en-US" dirty="0"/>
              <a:t>Click to edit Master title style</a:t>
            </a:r>
          </a:p>
        </p:txBody>
      </p:sp>
    </p:spTree>
    <p:extLst>
      <p:ext uri="{BB962C8B-B14F-4D97-AF65-F5344CB8AC3E}">
        <p14:creationId xmlns:p14="http://schemas.microsoft.com/office/powerpoint/2010/main" val="23831847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5" r:id="rId5"/>
    <p:sldLayoutId id="2147483706" r:id="rId6"/>
  </p:sldLayoutIdLst>
  <p:hf hdr="0" ftr="0" dt="0"/>
  <p:txStyles>
    <p:titleStyle>
      <a:lvl1pPr algn="r" rtl="0" eaLnBrk="1" fontAlgn="base" hangingPunct="1">
        <a:spcBef>
          <a:spcPct val="0"/>
        </a:spcBef>
        <a:spcAft>
          <a:spcPct val="0"/>
        </a:spcAft>
        <a:defRPr kumimoji="0" lang="en-US" sz="2800" b="1" i="1" u="none" strike="noStrike" kern="0" cap="small" spc="0" normalizeH="0" baseline="0" noProof="0" dirty="0" smtClean="0">
          <a:ln>
            <a:noFill/>
          </a:ln>
          <a:solidFill>
            <a:schemeClr val="bg1"/>
          </a:solidFill>
          <a:effectLst/>
          <a:uLnTx/>
          <a:uFillTx/>
          <a:latin typeface="Arial" pitchFamily="34" charset="0"/>
          <a:ea typeface="+mj-ea"/>
          <a:cs typeface="Arial" pitchFamily="34"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51" algn="ctr" rtl="0" eaLnBrk="1" fontAlgn="base" hangingPunct="1">
        <a:spcBef>
          <a:spcPct val="0"/>
        </a:spcBef>
        <a:spcAft>
          <a:spcPct val="0"/>
        </a:spcAft>
        <a:defRPr sz="4400">
          <a:solidFill>
            <a:schemeClr val="tx2"/>
          </a:solidFill>
          <a:latin typeface="Arial" charset="0"/>
        </a:defRPr>
      </a:lvl6pPr>
      <a:lvl7pPr marL="914302" algn="ctr" rtl="0" eaLnBrk="1" fontAlgn="base" hangingPunct="1">
        <a:spcBef>
          <a:spcPct val="0"/>
        </a:spcBef>
        <a:spcAft>
          <a:spcPct val="0"/>
        </a:spcAft>
        <a:defRPr sz="4400">
          <a:solidFill>
            <a:schemeClr val="tx2"/>
          </a:solidFill>
          <a:latin typeface="Arial" charset="0"/>
        </a:defRPr>
      </a:lvl7pPr>
      <a:lvl8pPr marL="1371453" algn="ctr" rtl="0" eaLnBrk="1" fontAlgn="base" hangingPunct="1">
        <a:spcBef>
          <a:spcPct val="0"/>
        </a:spcBef>
        <a:spcAft>
          <a:spcPct val="0"/>
        </a:spcAft>
        <a:defRPr sz="4400">
          <a:solidFill>
            <a:schemeClr val="tx2"/>
          </a:solidFill>
          <a:latin typeface="Arial" charset="0"/>
        </a:defRPr>
      </a:lvl8pPr>
      <a:lvl9pPr marL="1828604" algn="ctr" rtl="0" eaLnBrk="1" fontAlgn="base" hangingPunct="1">
        <a:spcBef>
          <a:spcPct val="0"/>
        </a:spcBef>
        <a:spcAft>
          <a:spcPct val="0"/>
        </a:spcAft>
        <a:defRPr sz="4400">
          <a:solidFill>
            <a:schemeClr val="tx2"/>
          </a:solidFill>
          <a:latin typeface="Arial" charset="0"/>
        </a:defRPr>
      </a:lvl9pPr>
    </p:titleStyle>
    <p:bodyStyle>
      <a:lvl1pPr marL="342616" indent="-342616" algn="l" rtl="0" eaLnBrk="1" fontAlgn="base" hangingPunct="1">
        <a:spcBef>
          <a:spcPct val="20000"/>
        </a:spcBef>
        <a:spcAft>
          <a:spcPct val="0"/>
        </a:spcAft>
        <a:buChar char="•"/>
        <a:defRPr sz="2400">
          <a:solidFill>
            <a:schemeClr val="tx1"/>
          </a:solidFill>
          <a:latin typeface="+mn-lt"/>
          <a:ea typeface="+mn-ea"/>
          <a:cs typeface="+mn-cs"/>
        </a:defRPr>
      </a:lvl1pPr>
      <a:lvl2pPr marL="742643" indent="-285205" algn="l" rtl="0" eaLnBrk="1" fontAlgn="base" hangingPunct="1">
        <a:spcBef>
          <a:spcPct val="20000"/>
        </a:spcBef>
        <a:spcAft>
          <a:spcPct val="0"/>
        </a:spcAft>
        <a:buChar char="–"/>
        <a:defRPr sz="2000">
          <a:solidFill>
            <a:schemeClr val="tx1"/>
          </a:solidFill>
          <a:latin typeface="+mn-lt"/>
        </a:defRPr>
      </a:lvl2pPr>
      <a:lvl3pPr marL="1142670" indent="-227793" algn="l" rtl="0" eaLnBrk="1" fontAlgn="base" hangingPunct="1">
        <a:spcBef>
          <a:spcPct val="20000"/>
        </a:spcBef>
        <a:spcAft>
          <a:spcPct val="0"/>
        </a:spcAft>
        <a:buChar char="•"/>
        <a:defRPr sz="1800">
          <a:solidFill>
            <a:schemeClr val="tx1"/>
          </a:solidFill>
          <a:latin typeface="+mn-lt"/>
        </a:defRPr>
      </a:lvl3pPr>
      <a:lvl4pPr marL="1599183" indent="-227793" algn="l" rtl="0" eaLnBrk="1" fontAlgn="base" hangingPunct="1">
        <a:spcBef>
          <a:spcPct val="20000"/>
        </a:spcBef>
        <a:spcAft>
          <a:spcPct val="0"/>
        </a:spcAft>
        <a:buChar char="–"/>
        <a:defRPr sz="1600">
          <a:solidFill>
            <a:schemeClr val="tx1"/>
          </a:solidFill>
          <a:latin typeface="+mn-lt"/>
        </a:defRPr>
      </a:lvl4pPr>
      <a:lvl5pPr marL="2056621" indent="-227793" algn="l" rtl="0" eaLnBrk="1" fontAlgn="base" hangingPunct="1">
        <a:spcBef>
          <a:spcPct val="20000"/>
        </a:spcBef>
        <a:spcAft>
          <a:spcPct val="0"/>
        </a:spcAft>
        <a:buChar char="»"/>
        <a:defRPr sz="16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609655" y="1206572"/>
            <a:ext cx="11100124" cy="5166932"/>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609655" y="6550925"/>
            <a:ext cx="2844323" cy="306859"/>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a:lvl1pPr>
          </a:lstStyle>
          <a:p>
            <a:pPr>
              <a:defRPr/>
            </a:pPr>
            <a:endParaRPr lang="en-US" dirty="0"/>
          </a:p>
        </p:txBody>
      </p:sp>
      <p:sp>
        <p:nvSpPr>
          <p:cNvPr id="1029" name="Rectangle 5"/>
          <p:cNvSpPr>
            <a:spLocks noGrp="1" noChangeArrowheads="1"/>
          </p:cNvSpPr>
          <p:nvPr>
            <p:ph type="ftr" sz="quarter" idx="3"/>
          </p:nvPr>
        </p:nvSpPr>
        <p:spPr bwMode="auto">
          <a:xfrm>
            <a:off x="4165059" y="6550925"/>
            <a:ext cx="3861884" cy="306859"/>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200"/>
            </a:lvl1pPr>
          </a:lstStyle>
          <a:p>
            <a:pPr>
              <a:defRPr/>
            </a:pPr>
            <a:endParaRPr lang="en-US" dirty="0"/>
          </a:p>
        </p:txBody>
      </p:sp>
      <p:sp>
        <p:nvSpPr>
          <p:cNvPr id="1030" name="Rectangle 6"/>
          <p:cNvSpPr>
            <a:spLocks noGrp="1" noChangeArrowheads="1"/>
          </p:cNvSpPr>
          <p:nvPr>
            <p:ph type="sldNum" sz="quarter" idx="4"/>
          </p:nvPr>
        </p:nvSpPr>
        <p:spPr bwMode="auto">
          <a:xfrm>
            <a:off x="11491417" y="6550925"/>
            <a:ext cx="609545" cy="306859"/>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a:lvl1pPr>
          </a:lstStyle>
          <a:p>
            <a:pPr>
              <a:defRPr/>
            </a:pPr>
            <a:fld id="{78E67954-3F63-4602-A1EF-637D8771F4F4}" type="slidenum">
              <a:rPr lang="en-US" smtClean="0"/>
              <a:pPr>
                <a:defRPr/>
              </a:pPr>
              <a:t>‹#›</a:t>
            </a:fld>
            <a:endParaRPr lang="en-US" dirty="0"/>
          </a:p>
        </p:txBody>
      </p:sp>
      <p:sp>
        <p:nvSpPr>
          <p:cNvPr id="10" name="Title Placeholder 9"/>
          <p:cNvSpPr>
            <a:spLocks noGrp="1"/>
          </p:cNvSpPr>
          <p:nvPr>
            <p:ph type="title"/>
          </p:nvPr>
        </p:nvSpPr>
        <p:spPr>
          <a:xfrm>
            <a:off x="2668250" y="1"/>
            <a:ext cx="8304551" cy="888971"/>
          </a:xfrm>
          <a:prstGeom prst="rect">
            <a:avLst/>
          </a:prstGeom>
        </p:spPr>
        <p:txBody>
          <a:bodyPr vert="horz" lIns="53337" tIns="26668" rIns="53337" bIns="26668" rtlCol="0" anchor="ctr">
            <a:normAutofit/>
          </a:bodyPr>
          <a:lstStyle/>
          <a:p>
            <a:pPr marL="0" marR="0" lvl="0" indent="0" algn="ctr" defTabSz="533370" rtl="0" eaLnBrk="1" fontAlgn="base" latinLnBrk="0" hangingPunct="1">
              <a:lnSpc>
                <a:spcPct val="100000"/>
              </a:lnSpc>
              <a:spcBef>
                <a:spcPct val="0"/>
              </a:spcBef>
              <a:spcAft>
                <a:spcPct val="0"/>
              </a:spcAft>
              <a:buClrTx/>
              <a:buSzTx/>
              <a:buFontTx/>
              <a:buNone/>
              <a:tabLst/>
              <a:defRPr/>
            </a:pPr>
            <a:r>
              <a:rPr lang="en-US" dirty="0"/>
              <a:t>Click to edit title</a:t>
            </a:r>
          </a:p>
        </p:txBody>
      </p:sp>
    </p:spTree>
    <p:extLst>
      <p:ext uri="{BB962C8B-B14F-4D97-AF65-F5344CB8AC3E}">
        <p14:creationId xmlns:p14="http://schemas.microsoft.com/office/powerpoint/2010/main" val="43934563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hf hdr="0" ftr="0" dt="0"/>
  <p:txStyles>
    <p:titleStyle>
      <a:lvl1pPr algn="ctr" rtl="0" eaLnBrk="1" fontAlgn="base" hangingPunct="1">
        <a:spcBef>
          <a:spcPts val="0"/>
        </a:spcBef>
        <a:spcAft>
          <a:spcPct val="0"/>
        </a:spcAft>
        <a:defRPr kumimoji="0" lang="en-US" sz="2800" b="1" i="1" u="none" strike="noStrike" kern="100" cap="small" spc="0" normalizeH="0" baseline="0" noProof="0" dirty="0" smtClean="0">
          <a:ln>
            <a:noFill/>
          </a:ln>
          <a:solidFill>
            <a:schemeClr val="bg1"/>
          </a:solidFill>
          <a:effectLst/>
          <a:uLnTx/>
          <a:uFillTx/>
          <a:latin typeface="Arial" pitchFamily="34" charset="0"/>
          <a:ea typeface="+mj-ea"/>
          <a:cs typeface="Arial" pitchFamily="34"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151" algn="ctr" rtl="0" eaLnBrk="1" fontAlgn="base" hangingPunct="1">
        <a:spcBef>
          <a:spcPct val="0"/>
        </a:spcBef>
        <a:spcAft>
          <a:spcPct val="0"/>
        </a:spcAft>
        <a:defRPr sz="4400">
          <a:solidFill>
            <a:schemeClr val="tx2"/>
          </a:solidFill>
          <a:latin typeface="Arial" charset="0"/>
        </a:defRPr>
      </a:lvl6pPr>
      <a:lvl7pPr marL="914302" algn="ctr" rtl="0" eaLnBrk="1" fontAlgn="base" hangingPunct="1">
        <a:spcBef>
          <a:spcPct val="0"/>
        </a:spcBef>
        <a:spcAft>
          <a:spcPct val="0"/>
        </a:spcAft>
        <a:defRPr sz="4400">
          <a:solidFill>
            <a:schemeClr val="tx2"/>
          </a:solidFill>
          <a:latin typeface="Arial" charset="0"/>
        </a:defRPr>
      </a:lvl7pPr>
      <a:lvl8pPr marL="1371453" algn="ctr" rtl="0" eaLnBrk="1" fontAlgn="base" hangingPunct="1">
        <a:spcBef>
          <a:spcPct val="0"/>
        </a:spcBef>
        <a:spcAft>
          <a:spcPct val="0"/>
        </a:spcAft>
        <a:defRPr sz="4400">
          <a:solidFill>
            <a:schemeClr val="tx2"/>
          </a:solidFill>
          <a:latin typeface="Arial" charset="0"/>
        </a:defRPr>
      </a:lvl8pPr>
      <a:lvl9pPr marL="1828604" algn="ctr" rtl="0" eaLnBrk="1" fontAlgn="base" hangingPunct="1">
        <a:spcBef>
          <a:spcPct val="0"/>
        </a:spcBef>
        <a:spcAft>
          <a:spcPct val="0"/>
        </a:spcAft>
        <a:defRPr sz="4400">
          <a:solidFill>
            <a:schemeClr val="tx2"/>
          </a:solidFill>
          <a:latin typeface="Arial" charset="0"/>
        </a:defRPr>
      </a:lvl9pPr>
    </p:titleStyle>
    <p:bodyStyle>
      <a:lvl1pPr marL="342616" indent="-342616" algn="l" rtl="0" eaLnBrk="1" fontAlgn="base" hangingPunct="1">
        <a:spcBef>
          <a:spcPct val="20000"/>
        </a:spcBef>
        <a:spcAft>
          <a:spcPct val="0"/>
        </a:spcAft>
        <a:buChar char="•"/>
        <a:defRPr sz="2400">
          <a:solidFill>
            <a:schemeClr val="tx1"/>
          </a:solidFill>
          <a:latin typeface="+mn-lt"/>
          <a:ea typeface="+mn-ea"/>
          <a:cs typeface="+mn-cs"/>
        </a:defRPr>
      </a:lvl1pPr>
      <a:lvl2pPr marL="742643" indent="-285205" algn="l" rtl="0" eaLnBrk="1" fontAlgn="base" hangingPunct="1">
        <a:spcBef>
          <a:spcPct val="20000"/>
        </a:spcBef>
        <a:spcAft>
          <a:spcPct val="0"/>
        </a:spcAft>
        <a:buChar char="–"/>
        <a:defRPr sz="2000">
          <a:solidFill>
            <a:schemeClr val="tx1"/>
          </a:solidFill>
          <a:latin typeface="+mn-lt"/>
        </a:defRPr>
      </a:lvl2pPr>
      <a:lvl3pPr marL="1142670" indent="-227793" algn="l" rtl="0" eaLnBrk="1" fontAlgn="base" hangingPunct="1">
        <a:spcBef>
          <a:spcPct val="20000"/>
        </a:spcBef>
        <a:spcAft>
          <a:spcPct val="0"/>
        </a:spcAft>
        <a:buChar char="•"/>
        <a:defRPr sz="1800">
          <a:solidFill>
            <a:schemeClr val="tx1"/>
          </a:solidFill>
          <a:latin typeface="+mn-lt"/>
        </a:defRPr>
      </a:lvl3pPr>
      <a:lvl4pPr marL="1599183" indent="-227793" algn="l" rtl="0" eaLnBrk="1" fontAlgn="base" hangingPunct="1">
        <a:spcBef>
          <a:spcPct val="20000"/>
        </a:spcBef>
        <a:spcAft>
          <a:spcPct val="0"/>
        </a:spcAft>
        <a:buChar char="–"/>
        <a:defRPr sz="1600">
          <a:solidFill>
            <a:schemeClr val="tx1"/>
          </a:solidFill>
          <a:latin typeface="+mn-lt"/>
        </a:defRPr>
      </a:lvl4pPr>
      <a:lvl5pPr marL="2056621" indent="-227793" algn="l" rtl="0" eaLnBrk="1" fontAlgn="base" hangingPunct="1">
        <a:spcBef>
          <a:spcPct val="20000"/>
        </a:spcBef>
        <a:spcAft>
          <a:spcPct val="0"/>
        </a:spcAft>
        <a:buChar char="»"/>
        <a:defRPr sz="1600">
          <a:solidFill>
            <a:schemeClr val="tx1"/>
          </a:solidFill>
          <a:latin typeface="+mn-lt"/>
        </a:defRPr>
      </a:lvl5pPr>
      <a:lvl6pPr marL="2514330" indent="-228575" algn="l" rtl="0" eaLnBrk="1" fontAlgn="base" hangingPunct="1">
        <a:spcBef>
          <a:spcPct val="20000"/>
        </a:spcBef>
        <a:spcAft>
          <a:spcPct val="0"/>
        </a:spcAft>
        <a:buChar char="»"/>
        <a:defRPr sz="2000">
          <a:solidFill>
            <a:schemeClr val="tx1"/>
          </a:solidFill>
          <a:latin typeface="+mn-lt"/>
        </a:defRPr>
      </a:lvl6pPr>
      <a:lvl7pPr marL="2971482" indent="-228575" algn="l" rtl="0" eaLnBrk="1" fontAlgn="base" hangingPunct="1">
        <a:spcBef>
          <a:spcPct val="20000"/>
        </a:spcBef>
        <a:spcAft>
          <a:spcPct val="0"/>
        </a:spcAft>
        <a:buChar char="»"/>
        <a:defRPr sz="2000">
          <a:solidFill>
            <a:schemeClr val="tx1"/>
          </a:solidFill>
          <a:latin typeface="+mn-lt"/>
        </a:defRPr>
      </a:lvl7pPr>
      <a:lvl8pPr marL="3428633" indent="-228575" algn="l" rtl="0" eaLnBrk="1" fontAlgn="base" hangingPunct="1">
        <a:spcBef>
          <a:spcPct val="20000"/>
        </a:spcBef>
        <a:spcAft>
          <a:spcPct val="0"/>
        </a:spcAft>
        <a:buChar char="»"/>
        <a:defRPr sz="2000">
          <a:solidFill>
            <a:schemeClr val="tx1"/>
          </a:solidFill>
          <a:latin typeface="+mn-lt"/>
        </a:defRPr>
      </a:lvl8pPr>
      <a:lvl9pPr marL="3885784" indent="-22857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302" rtl="0" eaLnBrk="1" latinLnBrk="0" hangingPunct="1">
        <a:defRPr sz="1800" kern="1200">
          <a:solidFill>
            <a:schemeClr val="tx1"/>
          </a:solidFill>
          <a:latin typeface="+mn-lt"/>
          <a:ea typeface="+mn-ea"/>
          <a:cs typeface="+mn-cs"/>
        </a:defRPr>
      </a:lvl1pPr>
      <a:lvl2pPr marL="457151" algn="l" defTabSz="914302" rtl="0" eaLnBrk="1" latinLnBrk="0" hangingPunct="1">
        <a:defRPr sz="1800" kern="1200">
          <a:solidFill>
            <a:schemeClr val="tx1"/>
          </a:solidFill>
          <a:latin typeface="+mn-lt"/>
          <a:ea typeface="+mn-ea"/>
          <a:cs typeface="+mn-cs"/>
        </a:defRPr>
      </a:lvl2pPr>
      <a:lvl3pPr marL="914302" algn="l" defTabSz="914302" rtl="0" eaLnBrk="1" latinLnBrk="0" hangingPunct="1">
        <a:defRPr sz="1800" kern="1200">
          <a:solidFill>
            <a:schemeClr val="tx1"/>
          </a:solidFill>
          <a:latin typeface="+mn-lt"/>
          <a:ea typeface="+mn-ea"/>
          <a:cs typeface="+mn-cs"/>
        </a:defRPr>
      </a:lvl3pPr>
      <a:lvl4pPr marL="1371453" algn="l" defTabSz="914302" rtl="0" eaLnBrk="1" latinLnBrk="0" hangingPunct="1">
        <a:defRPr sz="1800" kern="1200">
          <a:solidFill>
            <a:schemeClr val="tx1"/>
          </a:solidFill>
          <a:latin typeface="+mn-lt"/>
          <a:ea typeface="+mn-ea"/>
          <a:cs typeface="+mn-cs"/>
        </a:defRPr>
      </a:lvl4pPr>
      <a:lvl5pPr marL="1828604" algn="l" defTabSz="914302" rtl="0" eaLnBrk="1" latinLnBrk="0" hangingPunct="1">
        <a:defRPr sz="1800" kern="1200">
          <a:solidFill>
            <a:schemeClr val="tx1"/>
          </a:solidFill>
          <a:latin typeface="+mn-lt"/>
          <a:ea typeface="+mn-ea"/>
          <a:cs typeface="+mn-cs"/>
        </a:defRPr>
      </a:lvl5pPr>
      <a:lvl6pPr marL="2285755" algn="l" defTabSz="914302" rtl="0" eaLnBrk="1" latinLnBrk="0" hangingPunct="1">
        <a:defRPr sz="1800" kern="1200">
          <a:solidFill>
            <a:schemeClr val="tx1"/>
          </a:solidFill>
          <a:latin typeface="+mn-lt"/>
          <a:ea typeface="+mn-ea"/>
          <a:cs typeface="+mn-cs"/>
        </a:defRPr>
      </a:lvl6pPr>
      <a:lvl7pPr marL="2742906" algn="l" defTabSz="914302" rtl="0" eaLnBrk="1" latinLnBrk="0" hangingPunct="1">
        <a:defRPr sz="1800" kern="1200">
          <a:solidFill>
            <a:schemeClr val="tx1"/>
          </a:solidFill>
          <a:latin typeface="+mn-lt"/>
          <a:ea typeface="+mn-ea"/>
          <a:cs typeface="+mn-cs"/>
        </a:defRPr>
      </a:lvl7pPr>
      <a:lvl8pPr marL="3200057" algn="l" defTabSz="914302" rtl="0" eaLnBrk="1" latinLnBrk="0" hangingPunct="1">
        <a:defRPr sz="1800" kern="1200">
          <a:solidFill>
            <a:schemeClr val="tx1"/>
          </a:solidFill>
          <a:latin typeface="+mn-lt"/>
          <a:ea typeface="+mn-ea"/>
          <a:cs typeface="+mn-cs"/>
        </a:defRPr>
      </a:lvl8pPr>
      <a:lvl9pPr marL="3657208" algn="l" defTabSz="9143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ke.Williams@mtsi-va.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cquisition.gov/dfarspgi/pgi-part-270-defense-contracting-programs" TargetMode="External"/><Relationship Id="rId2" Type="http://schemas.openxmlformats.org/officeDocument/2006/relationships/hyperlink" Target="https://www.acquisition.gov/dfars/part-270-defense-contracting-programs" TargetMode="External"/><Relationship Id="rId1" Type="http://schemas.openxmlformats.org/officeDocument/2006/relationships/slideLayout" Target="../slideLayouts/slideLayout5.xml"/><Relationship Id="rId4" Type="http://schemas.openxmlformats.org/officeDocument/2006/relationships/hyperlink" Target="https://www.acq.osd.mil/dpap/policy/policyvault/USA002576-24-DPCAP.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federalregister.gov/documents/2024/10/10/2024-23226/defense-federal-acquisition-regulation-supplement-pilot-program-to-incentivize-contracting-with?utm_campaign=subscription+mailing+list&amp;utm_medium=email&amp;utm_source=federalregister.gov"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mailto:osd.pentagon.ousd-a-smbx.dpc-cp@mail.mil"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D4FC0B-A43F-D91E-94FD-E9100EC018C3}"/>
              </a:ext>
            </a:extLst>
          </p:cNvPr>
          <p:cNvSpPr>
            <a:spLocks noGrp="1"/>
          </p:cNvSpPr>
          <p:nvPr>
            <p:ph type="body" sz="quarter" idx="10"/>
          </p:nvPr>
        </p:nvSpPr>
        <p:spPr>
          <a:xfrm>
            <a:off x="1529081" y="1079863"/>
            <a:ext cx="9133838" cy="2867786"/>
          </a:xfrm>
        </p:spPr>
        <p:txBody>
          <a:bodyPr/>
          <a:lstStyle/>
          <a:p>
            <a:pPr algn="ctr"/>
            <a:r>
              <a:rPr lang="en-US" dirty="0"/>
              <a:t>DFARS 270.1</a:t>
            </a:r>
          </a:p>
          <a:p>
            <a:pPr algn="ctr"/>
            <a:r>
              <a:rPr lang="en-US" dirty="0"/>
              <a:t>DoD Pilot Program to Incentivize Contracting </a:t>
            </a:r>
          </a:p>
          <a:p>
            <a:pPr algn="ctr"/>
            <a:r>
              <a:rPr lang="en-US" dirty="0"/>
              <a:t>with Employee-Owned Businesses</a:t>
            </a:r>
          </a:p>
          <a:p>
            <a:pPr algn="ctr"/>
            <a:endParaRPr lang="en-US" dirty="0"/>
          </a:p>
        </p:txBody>
      </p:sp>
      <p:sp>
        <p:nvSpPr>
          <p:cNvPr id="5" name="TextBox 4">
            <a:extLst>
              <a:ext uri="{FF2B5EF4-FFF2-40B4-BE49-F238E27FC236}">
                <a16:creationId xmlns:a16="http://schemas.microsoft.com/office/drawing/2014/main" id="{8F43C22C-A47C-C349-4BF2-E9623CE8614B}"/>
              </a:ext>
            </a:extLst>
          </p:cNvPr>
          <p:cNvSpPr txBox="1"/>
          <p:nvPr/>
        </p:nvSpPr>
        <p:spPr>
          <a:xfrm>
            <a:off x="9582667" y="5832698"/>
            <a:ext cx="2496261" cy="954107"/>
          </a:xfrm>
          <a:prstGeom prst="rect">
            <a:avLst/>
          </a:prstGeom>
          <a:noFill/>
        </p:spPr>
        <p:txBody>
          <a:bodyPr wrap="none" rtlCol="0">
            <a:spAutoFit/>
          </a:bodyPr>
          <a:lstStyle/>
          <a:p>
            <a:r>
              <a:rPr lang="en-US" sz="1400" dirty="0">
                <a:solidFill>
                  <a:schemeClr val="bg1"/>
                </a:solidFill>
                <a:latin typeface="Open Sans" panose="020B0604020202020204" charset="0"/>
                <a:ea typeface="Open Sans" panose="020B0604020202020204" charset="0"/>
                <a:cs typeface="Open Sans" panose="020B0604020202020204" charset="0"/>
              </a:rPr>
              <a:t>Mike Williams</a:t>
            </a:r>
          </a:p>
          <a:p>
            <a:r>
              <a:rPr lang="en-US" sz="1400" dirty="0">
                <a:solidFill>
                  <a:schemeClr val="bg1"/>
                </a:solidFill>
                <a:latin typeface="Open Sans" panose="020B0604020202020204" charset="0"/>
                <a:ea typeface="Open Sans" panose="020B0604020202020204" charset="0"/>
                <a:cs typeface="Open Sans" panose="020B0604020202020204" charset="0"/>
                <a:hlinkClick r:id="rId2">
                  <a:extLst>
                    <a:ext uri="{A12FA001-AC4F-418D-AE19-62706E023703}">
                      <ahyp:hlinkClr xmlns:ahyp="http://schemas.microsoft.com/office/drawing/2018/hyperlinkcolor" val="tx"/>
                    </a:ext>
                  </a:extLst>
                </a:hlinkClick>
              </a:rPr>
              <a:t>Mike.Williams@mtsi-va.com</a:t>
            </a:r>
            <a:endParaRPr lang="en-US" sz="1400" dirty="0">
              <a:solidFill>
                <a:schemeClr val="bg1"/>
              </a:solidFill>
              <a:latin typeface="Open Sans" panose="020B0604020202020204" charset="0"/>
              <a:ea typeface="Open Sans" panose="020B0604020202020204" charset="0"/>
              <a:cs typeface="Open Sans" panose="020B0604020202020204" charset="0"/>
            </a:endParaRPr>
          </a:p>
          <a:p>
            <a:r>
              <a:rPr lang="en-US" sz="1400" dirty="0">
                <a:solidFill>
                  <a:schemeClr val="bg1"/>
                </a:solidFill>
                <a:latin typeface="Open Sans" panose="020B0604020202020204" charset="0"/>
                <a:ea typeface="Open Sans" panose="020B0604020202020204" charset="0"/>
                <a:cs typeface="Open Sans" panose="020B0604020202020204" charset="0"/>
              </a:rPr>
              <a:t>571-265-4616</a:t>
            </a:r>
          </a:p>
          <a:p>
            <a:r>
              <a:rPr lang="en-US" sz="1400" dirty="0">
                <a:solidFill>
                  <a:schemeClr val="bg1"/>
                </a:solidFill>
                <a:latin typeface="Open Sans" panose="020B0604020202020204" charset="0"/>
                <a:ea typeface="Open Sans" panose="020B0604020202020204" charset="0"/>
                <a:cs typeface="Open Sans" panose="020B0604020202020204" charset="0"/>
              </a:rPr>
              <a:t>February 2025</a:t>
            </a:r>
          </a:p>
        </p:txBody>
      </p:sp>
    </p:spTree>
    <p:extLst>
      <p:ext uri="{BB962C8B-B14F-4D97-AF65-F5344CB8AC3E}">
        <p14:creationId xmlns:p14="http://schemas.microsoft.com/office/powerpoint/2010/main" val="296720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8C2D9-B13E-9172-8622-4B8071931015}"/>
              </a:ext>
            </a:extLst>
          </p:cNvPr>
          <p:cNvSpPr>
            <a:spLocks noGrp="1"/>
          </p:cNvSpPr>
          <p:nvPr>
            <p:ph type="title"/>
          </p:nvPr>
        </p:nvSpPr>
        <p:spPr/>
        <p:txBody>
          <a:bodyPr/>
          <a:lstStyle/>
          <a:p>
            <a:r>
              <a:rPr lang="en-US" dirty="0"/>
              <a:t>References:</a:t>
            </a:r>
          </a:p>
        </p:txBody>
      </p:sp>
      <p:sp>
        <p:nvSpPr>
          <p:cNvPr id="5" name="Slide Number Placeholder 4">
            <a:extLst>
              <a:ext uri="{FF2B5EF4-FFF2-40B4-BE49-F238E27FC236}">
                <a16:creationId xmlns:a16="http://schemas.microsoft.com/office/drawing/2014/main" id="{C478F702-C427-DB2B-572D-C5CDF74A9D80}"/>
              </a:ext>
            </a:extLst>
          </p:cNvPr>
          <p:cNvSpPr>
            <a:spLocks noGrp="1"/>
          </p:cNvSpPr>
          <p:nvPr>
            <p:ph type="sldNum" sz="quarter" idx="12"/>
          </p:nvPr>
        </p:nvSpPr>
        <p:spPr/>
        <p:txBody>
          <a:bodyPr/>
          <a:lstStyle/>
          <a:p>
            <a:fld id="{3C840BCA-3826-9B45-9D49-BE94CFD5F39E}" type="slidenum">
              <a:rPr lang="en-US" smtClean="0"/>
              <a:pPr/>
              <a:t>10</a:t>
            </a:fld>
            <a:endParaRPr lang="en-US" dirty="0"/>
          </a:p>
        </p:txBody>
      </p:sp>
      <p:sp>
        <p:nvSpPr>
          <p:cNvPr id="6" name="Text Placeholder 5">
            <a:extLst>
              <a:ext uri="{FF2B5EF4-FFF2-40B4-BE49-F238E27FC236}">
                <a16:creationId xmlns:a16="http://schemas.microsoft.com/office/drawing/2014/main" id="{E2EC7A78-9216-68B6-367C-0586869C63D4}"/>
              </a:ext>
            </a:extLst>
          </p:cNvPr>
          <p:cNvSpPr>
            <a:spLocks noGrp="1"/>
          </p:cNvSpPr>
          <p:nvPr>
            <p:ph type="body" idx="1"/>
          </p:nvPr>
        </p:nvSpPr>
        <p:spPr/>
        <p:txBody>
          <a:bodyPr/>
          <a:lstStyle/>
          <a:p>
            <a:pPr>
              <a:lnSpc>
                <a:spcPct val="150000"/>
              </a:lnSpc>
            </a:pPr>
            <a:r>
              <a:rPr lang="en-US" dirty="0"/>
              <a:t>Supporting Documents</a:t>
            </a:r>
          </a:p>
          <a:p>
            <a:pPr lvl="1">
              <a:lnSpc>
                <a:spcPct val="150000"/>
              </a:lnSpc>
            </a:pPr>
            <a:r>
              <a:rPr lang="en-US" dirty="0"/>
              <a:t>DFARS Subpart 270.1: </a:t>
            </a:r>
            <a:r>
              <a:rPr lang="en-US" dirty="0">
                <a:hlinkClick r:id="rId2">
                  <a:extLst>
                    <a:ext uri="{A12FA001-AC4F-418D-AE19-62706E023703}">
                      <ahyp:hlinkClr xmlns:ahyp="http://schemas.microsoft.com/office/drawing/2018/hyperlinkcolor" val="tx"/>
                    </a:ext>
                  </a:extLst>
                </a:hlinkClick>
              </a:rPr>
              <a:t>https://www.acquisition.gov/dfars/part-270-defense-contracting-programs</a:t>
            </a:r>
            <a:endParaRPr lang="en-US" dirty="0"/>
          </a:p>
          <a:p>
            <a:pPr lvl="1">
              <a:lnSpc>
                <a:spcPct val="150000"/>
              </a:lnSpc>
            </a:pPr>
            <a:r>
              <a:rPr lang="en-US" dirty="0"/>
              <a:t>PGI: </a:t>
            </a:r>
            <a:r>
              <a:rPr lang="en-US" dirty="0">
                <a:hlinkClick r:id="rId3">
                  <a:extLst>
                    <a:ext uri="{A12FA001-AC4F-418D-AE19-62706E023703}">
                      <ahyp:hlinkClr xmlns:ahyp="http://schemas.microsoft.com/office/drawing/2018/hyperlinkcolor" val="tx"/>
                    </a:ext>
                  </a:extLst>
                </a:hlinkClick>
              </a:rPr>
              <a:t>https://www.acquisition.gov/dfarspgi/pgi-part-270-defense-contracting-programs</a:t>
            </a:r>
            <a:r>
              <a:rPr lang="en-US" dirty="0"/>
              <a:t> 	</a:t>
            </a:r>
          </a:p>
          <a:p>
            <a:pPr lvl="1">
              <a:lnSpc>
                <a:spcPct val="150000"/>
              </a:lnSpc>
            </a:pPr>
            <a:r>
              <a:rPr lang="en-US" dirty="0"/>
              <a:t>Policy Memo on DFARS Subpart 270.1: </a:t>
            </a:r>
            <a:r>
              <a:rPr lang="en-US" dirty="0">
                <a:hlinkClick r:id="rId4">
                  <a:extLst>
                    <a:ext uri="{A12FA001-AC4F-418D-AE19-62706E023703}">
                      <ahyp:hlinkClr xmlns:ahyp="http://schemas.microsoft.com/office/drawing/2018/hyperlinkcolor" val="tx"/>
                    </a:ext>
                  </a:extLst>
                </a:hlinkClick>
              </a:rPr>
              <a:t>https://www.acq.osd.mil/dpap/policy/policyvault/USA002576-24-DPCAP.pdf</a:t>
            </a:r>
            <a:endParaRPr lang="en-US" dirty="0"/>
          </a:p>
          <a:p>
            <a:pPr marL="0" indent="0">
              <a:buNone/>
            </a:pPr>
            <a:endParaRPr lang="en-US" dirty="0"/>
          </a:p>
        </p:txBody>
      </p:sp>
    </p:spTree>
    <p:extLst>
      <p:ext uri="{BB962C8B-B14F-4D97-AF65-F5344CB8AC3E}">
        <p14:creationId xmlns:p14="http://schemas.microsoft.com/office/powerpoint/2010/main" val="419710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36B3-A08B-1F5D-31AC-A03F76929A68}"/>
              </a:ext>
            </a:extLst>
          </p:cNvPr>
          <p:cNvSpPr>
            <a:spLocks noGrp="1"/>
          </p:cNvSpPr>
          <p:nvPr>
            <p:ph type="title"/>
          </p:nvPr>
        </p:nvSpPr>
        <p:spPr/>
        <p:txBody>
          <a:bodyPr/>
          <a:lstStyle/>
          <a:p>
            <a:r>
              <a:rPr lang="en-US" dirty="0"/>
              <a:t>Purpose &amp; Overview</a:t>
            </a:r>
          </a:p>
        </p:txBody>
      </p:sp>
      <p:sp>
        <p:nvSpPr>
          <p:cNvPr id="5" name="Slide Number Placeholder 4">
            <a:extLst>
              <a:ext uri="{FF2B5EF4-FFF2-40B4-BE49-F238E27FC236}">
                <a16:creationId xmlns:a16="http://schemas.microsoft.com/office/drawing/2014/main" id="{605958D7-13DE-E3F8-865B-8112E109CC29}"/>
              </a:ext>
            </a:extLst>
          </p:cNvPr>
          <p:cNvSpPr>
            <a:spLocks noGrp="1"/>
          </p:cNvSpPr>
          <p:nvPr>
            <p:ph type="sldNum" sz="quarter" idx="12"/>
          </p:nvPr>
        </p:nvSpPr>
        <p:spPr/>
        <p:txBody>
          <a:bodyPr/>
          <a:lstStyle/>
          <a:p>
            <a:fld id="{3C840BCA-3826-9B45-9D49-BE94CFD5F39E}" type="slidenum">
              <a:rPr lang="en-US" smtClean="0"/>
              <a:pPr/>
              <a:t>2</a:t>
            </a:fld>
            <a:endParaRPr lang="en-US" dirty="0"/>
          </a:p>
        </p:txBody>
      </p:sp>
      <p:sp>
        <p:nvSpPr>
          <p:cNvPr id="6" name="Text Placeholder 5">
            <a:extLst>
              <a:ext uri="{FF2B5EF4-FFF2-40B4-BE49-F238E27FC236}">
                <a16:creationId xmlns:a16="http://schemas.microsoft.com/office/drawing/2014/main" id="{2730EC43-6D28-C82F-FE77-7C059D2A7B61}"/>
              </a:ext>
            </a:extLst>
          </p:cNvPr>
          <p:cNvSpPr>
            <a:spLocks noGrp="1"/>
          </p:cNvSpPr>
          <p:nvPr>
            <p:ph type="body" idx="1"/>
          </p:nvPr>
        </p:nvSpPr>
        <p:spPr/>
        <p:txBody>
          <a:bodyPr/>
          <a:lstStyle/>
          <a:p>
            <a:r>
              <a:rPr lang="en-US" sz="2400" dirty="0"/>
              <a:t>Purpose:</a:t>
            </a:r>
          </a:p>
          <a:p>
            <a:pPr lvl="1">
              <a:lnSpc>
                <a:spcPct val="100000"/>
              </a:lnSpc>
            </a:pPr>
            <a:r>
              <a:rPr lang="en-US" dirty="0"/>
              <a:t>Explain the new Defense Federal Acquisition Regulation (DFAR) implementing the DOD Pilot Program to Incentivize Contracting with Employee-Owned Businesses</a:t>
            </a:r>
          </a:p>
          <a:p>
            <a:r>
              <a:rPr lang="en-US" dirty="0"/>
              <a:t>Overview</a:t>
            </a:r>
          </a:p>
          <a:p>
            <a:pPr lvl="1">
              <a:lnSpc>
                <a:spcPct val="100000"/>
              </a:lnSpc>
            </a:pPr>
            <a:r>
              <a:rPr lang="en-US" dirty="0"/>
              <a:t>DoD’s Concern: The Consolidation of the Defense Industrial Base (DIB)</a:t>
            </a:r>
          </a:p>
          <a:p>
            <a:pPr lvl="1">
              <a:lnSpc>
                <a:spcPct val="100000"/>
              </a:lnSpc>
            </a:pPr>
            <a:r>
              <a:rPr lang="en-US" dirty="0"/>
              <a:t>Why did Congress turn to ESOPs for a Solution?</a:t>
            </a:r>
          </a:p>
          <a:p>
            <a:pPr lvl="1">
              <a:lnSpc>
                <a:spcPct val="100000"/>
              </a:lnSpc>
            </a:pPr>
            <a:r>
              <a:rPr lang="en-US" dirty="0"/>
              <a:t>Congressional Legislation</a:t>
            </a:r>
          </a:p>
          <a:p>
            <a:pPr lvl="1">
              <a:lnSpc>
                <a:spcPct val="100000"/>
              </a:lnSpc>
            </a:pPr>
            <a:r>
              <a:rPr lang="en-US" dirty="0"/>
              <a:t>DFARS Implementation</a:t>
            </a:r>
          </a:p>
          <a:p>
            <a:pPr lvl="1">
              <a:lnSpc>
                <a:spcPct val="100000"/>
              </a:lnSpc>
            </a:pPr>
            <a:r>
              <a:rPr lang="en-US" sz="2000" dirty="0"/>
              <a:t>DoD Pilot Program to Incentivize Contracting with Employee-Owned Businesses</a:t>
            </a:r>
          </a:p>
          <a:p>
            <a:pPr lvl="1">
              <a:lnSpc>
                <a:spcPct val="100000"/>
              </a:lnSpc>
            </a:pPr>
            <a:r>
              <a:rPr lang="en-US" dirty="0"/>
              <a:t>OSD/DPC Points of Contact</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06948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36B3-A08B-1F5D-31AC-A03F76929A68}"/>
              </a:ext>
            </a:extLst>
          </p:cNvPr>
          <p:cNvSpPr>
            <a:spLocks noGrp="1"/>
          </p:cNvSpPr>
          <p:nvPr>
            <p:ph type="title"/>
          </p:nvPr>
        </p:nvSpPr>
        <p:spPr/>
        <p:txBody>
          <a:bodyPr/>
          <a:lstStyle/>
          <a:p>
            <a:r>
              <a:rPr lang="en-US" dirty="0"/>
              <a:t>DoD’s Concern: The Consolidation of the DIB</a:t>
            </a:r>
          </a:p>
        </p:txBody>
      </p:sp>
      <p:sp>
        <p:nvSpPr>
          <p:cNvPr id="5" name="Slide Number Placeholder 4">
            <a:extLst>
              <a:ext uri="{FF2B5EF4-FFF2-40B4-BE49-F238E27FC236}">
                <a16:creationId xmlns:a16="http://schemas.microsoft.com/office/drawing/2014/main" id="{605958D7-13DE-E3F8-865B-8112E109CC29}"/>
              </a:ext>
            </a:extLst>
          </p:cNvPr>
          <p:cNvSpPr>
            <a:spLocks noGrp="1"/>
          </p:cNvSpPr>
          <p:nvPr>
            <p:ph type="sldNum" sz="quarter" idx="12"/>
          </p:nvPr>
        </p:nvSpPr>
        <p:spPr/>
        <p:txBody>
          <a:bodyPr/>
          <a:lstStyle/>
          <a:p>
            <a:fld id="{3C840BCA-3826-9B45-9D49-BE94CFD5F39E}" type="slidenum">
              <a:rPr lang="en-US" smtClean="0"/>
              <a:pPr/>
              <a:t>3</a:t>
            </a:fld>
            <a:endParaRPr lang="en-US" dirty="0"/>
          </a:p>
        </p:txBody>
      </p:sp>
      <p:sp>
        <p:nvSpPr>
          <p:cNvPr id="6" name="Text Placeholder 5">
            <a:extLst>
              <a:ext uri="{FF2B5EF4-FFF2-40B4-BE49-F238E27FC236}">
                <a16:creationId xmlns:a16="http://schemas.microsoft.com/office/drawing/2014/main" id="{2730EC43-6D28-C82F-FE77-7C059D2A7B61}"/>
              </a:ext>
            </a:extLst>
          </p:cNvPr>
          <p:cNvSpPr>
            <a:spLocks noGrp="1"/>
          </p:cNvSpPr>
          <p:nvPr>
            <p:ph type="body" idx="1"/>
          </p:nvPr>
        </p:nvSpPr>
        <p:spPr/>
        <p:txBody>
          <a:bodyPr/>
          <a:lstStyle/>
          <a:p>
            <a:r>
              <a:rPr lang="en-US" dirty="0"/>
              <a:t>The DoD, GAO, and Congress are concerned about the consolidation of the Defense Industrial Base (DIB)</a:t>
            </a:r>
          </a:p>
          <a:p>
            <a:pPr lvl="1"/>
            <a:r>
              <a:rPr lang="en-US" dirty="0"/>
              <a:t>Erosion of competition, resulting in increased costs, and decreased capabilities/innovation</a:t>
            </a:r>
          </a:p>
          <a:p>
            <a:pPr>
              <a:lnSpc>
                <a:spcPct val="100000"/>
              </a:lnSpc>
            </a:pPr>
            <a:r>
              <a:rPr lang="en-US" dirty="0">
                <a:effectLst/>
                <a:latin typeface="Arial Narrow" panose="020B0606020202030204" pitchFamily="34" charset="0"/>
                <a:ea typeface="Times New Roman" panose="02020603050405020304" pitchFamily="18" charset="0"/>
                <a:cs typeface="Calibri" panose="020F0502020204030204" pitchFamily="34" charset="0"/>
              </a:rPr>
              <a:t>Congress recognized that Employee-owned companies are less likely to be purchased by large </a:t>
            </a:r>
            <a:r>
              <a:rPr lang="en-US" dirty="0">
                <a:latin typeface="Arial Narrow" panose="020B0606020202030204" pitchFamily="34" charset="0"/>
                <a:ea typeface="Times New Roman" panose="02020603050405020304" pitchFamily="18" charset="0"/>
                <a:cs typeface="Calibri" panose="020F0502020204030204" pitchFamily="34" charset="0"/>
              </a:rPr>
              <a:t>companies (OEMs and Large Government Technical Service Primes: SAIC, BAH, Leidos, CACI, etc.)</a:t>
            </a:r>
            <a:endParaRPr lang="en-US" dirty="0">
              <a:effectLst/>
              <a:latin typeface="Arial Narrow" panose="020B0606020202030204" pitchFamily="34" charset="0"/>
              <a:ea typeface="Times New Roman" panose="02020603050405020304" pitchFamily="18" charset="0"/>
              <a:cs typeface="Calibri" panose="020F0502020204030204" pitchFamily="34" charset="0"/>
            </a:endParaRPr>
          </a:p>
          <a:p>
            <a:pPr lvl="1">
              <a:lnSpc>
                <a:spcPct val="100000"/>
              </a:lnSpc>
            </a:pPr>
            <a:r>
              <a:rPr lang="en-US" dirty="0">
                <a:effectLst/>
                <a:latin typeface="Arial Narrow" panose="020B0606020202030204" pitchFamily="34" charset="0"/>
                <a:ea typeface="Times New Roman" panose="02020603050405020304" pitchFamily="18" charset="0"/>
                <a:cs typeface="Calibri" panose="020F0502020204030204" pitchFamily="34" charset="0"/>
              </a:rPr>
              <a:t>Employee-owners enjoy owning their company</a:t>
            </a:r>
            <a:r>
              <a:rPr lang="en-US" dirty="0">
                <a:latin typeface="Arial Narrow" panose="020B0606020202030204" pitchFamily="34" charset="0"/>
                <a:ea typeface="Times New Roman" panose="02020603050405020304" pitchFamily="18" charset="0"/>
                <a:cs typeface="Calibri" panose="020F0502020204030204" pitchFamily="34" charset="0"/>
              </a:rPr>
              <a:t> - </a:t>
            </a:r>
            <a:r>
              <a:rPr lang="en-US" dirty="0">
                <a:effectLst/>
                <a:latin typeface="Arial Narrow" panose="020B0606020202030204" pitchFamily="34" charset="0"/>
                <a:ea typeface="Times New Roman" panose="02020603050405020304" pitchFamily="18" charset="0"/>
                <a:cs typeface="Calibri" panose="020F0502020204030204" pitchFamily="34" charset="0"/>
              </a:rPr>
              <a:t>leads to higher morale, retention, and innovation</a:t>
            </a:r>
          </a:p>
          <a:p>
            <a:pPr>
              <a:lnSpc>
                <a:spcPct val="100000"/>
              </a:lnSpc>
            </a:pPr>
            <a:r>
              <a:rPr lang="en-US" sz="2400" dirty="0">
                <a:effectLst/>
                <a:latin typeface="Arial Narrow" panose="020B0606020202030204" pitchFamily="34" charset="0"/>
                <a:ea typeface="Times New Roman" panose="02020603050405020304" pitchFamily="18" charset="0"/>
                <a:cs typeface="Calibri" panose="020F0502020204030204" pitchFamily="34" charset="0"/>
              </a:rPr>
              <a:t>Congress enacted legislation to favor sustainment and creation of 100% Employee Stock Ownership Plan (ESOP) defense companies</a:t>
            </a:r>
          </a:p>
          <a:p>
            <a:pPr lvl="1">
              <a:lnSpc>
                <a:spcPct val="100000"/>
              </a:lnSpc>
            </a:pPr>
            <a:r>
              <a:rPr lang="en-US" dirty="0">
                <a:latin typeface="Arial Narrow" panose="020B0606020202030204" pitchFamily="34" charset="0"/>
                <a:cs typeface="Calibri" panose="020F0502020204030204" pitchFamily="34" charset="0"/>
              </a:rPr>
              <a:t>FY22 NDAA Sec 874: pilot program authorized sole source follow-on to 100% ESOPs</a:t>
            </a:r>
          </a:p>
          <a:p>
            <a:pPr lvl="1">
              <a:lnSpc>
                <a:spcPct val="100000"/>
              </a:lnSpc>
            </a:pPr>
            <a:r>
              <a:rPr lang="en-US" dirty="0">
                <a:latin typeface="Arial Narrow" panose="020B0606020202030204" pitchFamily="34" charset="0"/>
                <a:cs typeface="Calibri" panose="020F0502020204030204" pitchFamily="34" charset="0"/>
              </a:rPr>
              <a:t>FY24 NDAA Sec 872: Updated 874</a:t>
            </a:r>
            <a:r>
              <a:rPr lang="en-US">
                <a:latin typeface="Arial Narrow" panose="020B0606020202030204" pitchFamily="34" charset="0"/>
                <a:cs typeface="Calibri" panose="020F0502020204030204" pitchFamily="34" charset="0"/>
              </a:rPr>
              <a:t>, allowed </a:t>
            </a:r>
            <a:r>
              <a:rPr lang="en-US" dirty="0">
                <a:latin typeface="Arial Narrow" panose="020B0606020202030204" pitchFamily="34" charset="0"/>
                <a:cs typeface="Calibri" panose="020F0502020204030204" pitchFamily="34" charset="0"/>
              </a:rPr>
              <a:t>authority to be used once per contract, GSA contracts now included, now available through Dec 2029</a:t>
            </a:r>
          </a:p>
          <a:p>
            <a:pPr>
              <a:lnSpc>
                <a:spcPct val="100000"/>
              </a:lnSpc>
            </a:pPr>
            <a:endParaRPr lang="en-US" dirty="0">
              <a:effectLst/>
              <a:latin typeface="Arial Narrow" panose="020B0606020202030204" pitchFamily="34" charset="0"/>
              <a:ea typeface="Times New Roman" panose="02020603050405020304" pitchFamily="18" charset="0"/>
              <a:cs typeface="Calibri" panose="020F0502020204030204" pitchFamily="34" charset="0"/>
            </a:endParaRPr>
          </a:p>
          <a:p>
            <a:endParaRPr lang="en-US" dirty="0">
              <a:latin typeface="Arial Narrow" panose="020B0606020202030204" pitchFamily="34" charset="0"/>
            </a:endParaRPr>
          </a:p>
          <a:p>
            <a:endParaRPr lang="en-US" dirty="0"/>
          </a:p>
        </p:txBody>
      </p:sp>
    </p:spTree>
    <p:extLst>
      <p:ext uri="{BB962C8B-B14F-4D97-AF65-F5344CB8AC3E}">
        <p14:creationId xmlns:p14="http://schemas.microsoft.com/office/powerpoint/2010/main" val="227641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36B3-A08B-1F5D-31AC-A03F76929A68}"/>
              </a:ext>
            </a:extLst>
          </p:cNvPr>
          <p:cNvSpPr>
            <a:spLocks noGrp="1"/>
          </p:cNvSpPr>
          <p:nvPr>
            <p:ph type="title"/>
          </p:nvPr>
        </p:nvSpPr>
        <p:spPr/>
        <p:txBody>
          <a:bodyPr/>
          <a:lstStyle/>
          <a:p>
            <a:r>
              <a:rPr lang="en-US" dirty="0"/>
              <a:t>Why did Congress turn to ESOPs for a Solution?</a:t>
            </a:r>
          </a:p>
        </p:txBody>
      </p:sp>
      <p:sp>
        <p:nvSpPr>
          <p:cNvPr id="5" name="Slide Number Placeholder 4">
            <a:extLst>
              <a:ext uri="{FF2B5EF4-FFF2-40B4-BE49-F238E27FC236}">
                <a16:creationId xmlns:a16="http://schemas.microsoft.com/office/drawing/2014/main" id="{605958D7-13DE-E3F8-865B-8112E109CC29}"/>
              </a:ext>
            </a:extLst>
          </p:cNvPr>
          <p:cNvSpPr>
            <a:spLocks noGrp="1"/>
          </p:cNvSpPr>
          <p:nvPr>
            <p:ph type="sldNum" sz="quarter" idx="12"/>
          </p:nvPr>
        </p:nvSpPr>
        <p:spPr/>
        <p:txBody>
          <a:bodyPr/>
          <a:lstStyle/>
          <a:p>
            <a:fld id="{3C840BCA-3826-9B45-9D49-BE94CFD5F39E}" type="slidenum">
              <a:rPr lang="en-US" smtClean="0"/>
              <a:pPr/>
              <a:t>4</a:t>
            </a:fld>
            <a:endParaRPr lang="en-US" dirty="0"/>
          </a:p>
        </p:txBody>
      </p:sp>
      <p:sp>
        <p:nvSpPr>
          <p:cNvPr id="6" name="Text Placeholder 5">
            <a:extLst>
              <a:ext uri="{FF2B5EF4-FFF2-40B4-BE49-F238E27FC236}">
                <a16:creationId xmlns:a16="http://schemas.microsoft.com/office/drawing/2014/main" id="{2730EC43-6D28-C82F-FE77-7C059D2A7B61}"/>
              </a:ext>
            </a:extLst>
          </p:cNvPr>
          <p:cNvSpPr>
            <a:spLocks noGrp="1"/>
          </p:cNvSpPr>
          <p:nvPr>
            <p:ph type="body" idx="1"/>
          </p:nvPr>
        </p:nvSpPr>
        <p:spPr/>
        <p:txBody>
          <a:bodyPr/>
          <a:lstStyle/>
          <a:p>
            <a:pPr>
              <a:lnSpc>
                <a:spcPct val="100000"/>
              </a:lnSpc>
            </a:pPr>
            <a:r>
              <a:rPr lang="en-US" sz="2000" dirty="0"/>
              <a:t>Employee-owned companies (ESOPs) tend to have higher employee satisfaction*</a:t>
            </a:r>
          </a:p>
          <a:p>
            <a:pPr lvl="1">
              <a:lnSpc>
                <a:spcPct val="100000"/>
              </a:lnSpc>
            </a:pPr>
            <a:r>
              <a:rPr lang="en-US" sz="1600" dirty="0"/>
              <a:t>Results in higher retention rates</a:t>
            </a:r>
          </a:p>
          <a:p>
            <a:pPr lvl="1">
              <a:lnSpc>
                <a:spcPct val="100000"/>
              </a:lnSpc>
            </a:pPr>
            <a:r>
              <a:rPr lang="en-US" sz="1600" dirty="0"/>
              <a:t>Overall better quality of product or service performed</a:t>
            </a:r>
          </a:p>
          <a:p>
            <a:pPr>
              <a:lnSpc>
                <a:spcPct val="100000"/>
              </a:lnSpc>
            </a:pPr>
            <a:r>
              <a:rPr lang="en-US" sz="2000" dirty="0"/>
              <a:t>ESOPs tend to grow from Small Businesses</a:t>
            </a:r>
          </a:p>
          <a:p>
            <a:pPr lvl="1">
              <a:lnSpc>
                <a:spcPct val="100000"/>
              </a:lnSpc>
            </a:pPr>
            <a:r>
              <a:rPr lang="en-US" sz="1600" dirty="0"/>
              <a:t>Typically, innovative and agile</a:t>
            </a:r>
          </a:p>
          <a:p>
            <a:pPr>
              <a:lnSpc>
                <a:spcPct val="100000"/>
              </a:lnSpc>
            </a:pPr>
            <a:r>
              <a:rPr lang="en-US" sz="2000" dirty="0"/>
              <a:t>Because of employee-ownership, companies tend </a:t>
            </a:r>
            <a:r>
              <a:rPr lang="en-US" sz="2000" u="sng" dirty="0"/>
              <a:t>not</a:t>
            </a:r>
            <a:r>
              <a:rPr lang="en-US" sz="2000" dirty="0"/>
              <a:t> to want to be acquired</a:t>
            </a:r>
          </a:p>
          <a:p>
            <a:pPr lvl="1">
              <a:lnSpc>
                <a:spcPct val="100000"/>
              </a:lnSpc>
            </a:pPr>
            <a:r>
              <a:rPr lang="en-US" sz="1600" dirty="0"/>
              <a:t>Employee-owners enjoy owning their company – which they lose if acquired – true for defense ESOPs as well</a:t>
            </a:r>
            <a:r>
              <a:rPr lang="en-US" sz="1600" baseline="30000" dirty="0"/>
              <a:t>+</a:t>
            </a:r>
          </a:p>
          <a:p>
            <a:pPr>
              <a:lnSpc>
                <a:spcPct val="100000"/>
              </a:lnSpc>
            </a:pPr>
            <a:r>
              <a:rPr lang="en-US" sz="2000" dirty="0"/>
              <a:t>For employee-owned Defense companies who provide technical services:</a:t>
            </a:r>
          </a:p>
          <a:p>
            <a:pPr lvl="1">
              <a:lnSpc>
                <a:spcPct val="100000"/>
              </a:lnSpc>
            </a:pPr>
            <a:r>
              <a:rPr lang="en-US" sz="1600" dirty="0"/>
              <a:t>Higher retention improves continuity of technical support to the Government</a:t>
            </a:r>
          </a:p>
          <a:p>
            <a:pPr lvl="1">
              <a:lnSpc>
                <a:spcPct val="100000"/>
              </a:lnSpc>
            </a:pPr>
            <a:r>
              <a:rPr lang="en-US" sz="1600" dirty="0"/>
              <a:t>100% defense ESOPs have a better overall CPAR average than non-employee-owned federal contractors</a:t>
            </a:r>
            <a:r>
              <a:rPr lang="en-US" sz="1600" baseline="30000" dirty="0"/>
              <a:t>+</a:t>
            </a:r>
          </a:p>
          <a:p>
            <a:r>
              <a:rPr lang="en-US" sz="1800" dirty="0"/>
              <a:t>Congress and DOD saw an opportunity to help slow the reduction of the DIB</a:t>
            </a:r>
          </a:p>
          <a:p>
            <a:r>
              <a:rPr lang="en-US" sz="1800" dirty="0"/>
              <a:t>Build incentives to sustain current ESOPs (build mid-tier) and motivate small business founders to sell their companies to their employees instead of a large Original Equipment Manufacturer (OEM) or Large Government Services Prime</a:t>
            </a:r>
          </a:p>
        </p:txBody>
      </p:sp>
      <p:sp>
        <p:nvSpPr>
          <p:cNvPr id="3" name="TextBox 2">
            <a:extLst>
              <a:ext uri="{FF2B5EF4-FFF2-40B4-BE49-F238E27FC236}">
                <a16:creationId xmlns:a16="http://schemas.microsoft.com/office/drawing/2014/main" id="{40FEAFC8-C92D-9A3D-4063-EC820E507ECC}"/>
              </a:ext>
            </a:extLst>
          </p:cNvPr>
          <p:cNvSpPr txBox="1"/>
          <p:nvPr/>
        </p:nvSpPr>
        <p:spPr>
          <a:xfrm>
            <a:off x="978198" y="5802744"/>
            <a:ext cx="7287572" cy="430887"/>
          </a:xfrm>
          <a:prstGeom prst="rect">
            <a:avLst/>
          </a:prstGeom>
          <a:noFill/>
        </p:spPr>
        <p:txBody>
          <a:bodyPr wrap="none" rtlCol="0">
            <a:spAutoFit/>
          </a:bodyPr>
          <a:lstStyle/>
          <a:p>
            <a:r>
              <a:rPr lang="en-US" sz="1100" dirty="0"/>
              <a:t>* National Center for Employee Ownership,  Employee Ownership and Economic Well Being.  15 May 2017</a:t>
            </a:r>
          </a:p>
          <a:p>
            <a:r>
              <a:rPr lang="en-US" sz="1100" baseline="30000" dirty="0"/>
              <a:t>+</a:t>
            </a:r>
            <a:r>
              <a:rPr lang="en-US" sz="1100" dirty="0"/>
              <a:t> “Outperform and Outlast: 100% Employee-Owned Contractors Top the Charts”, Dr James Hasik, 14 May 2024 </a:t>
            </a:r>
          </a:p>
        </p:txBody>
      </p:sp>
    </p:spTree>
    <p:extLst>
      <p:ext uri="{BB962C8B-B14F-4D97-AF65-F5344CB8AC3E}">
        <p14:creationId xmlns:p14="http://schemas.microsoft.com/office/powerpoint/2010/main" val="2609736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36B3-A08B-1F5D-31AC-A03F76929A68}"/>
              </a:ext>
            </a:extLst>
          </p:cNvPr>
          <p:cNvSpPr>
            <a:spLocks noGrp="1"/>
          </p:cNvSpPr>
          <p:nvPr>
            <p:ph type="title"/>
          </p:nvPr>
        </p:nvSpPr>
        <p:spPr/>
        <p:txBody>
          <a:bodyPr/>
          <a:lstStyle/>
          <a:p>
            <a:r>
              <a:rPr lang="en-US" dirty="0"/>
              <a:t>Congressional Legislation that led to DFARS 270.1</a:t>
            </a:r>
          </a:p>
        </p:txBody>
      </p:sp>
      <p:sp>
        <p:nvSpPr>
          <p:cNvPr id="5" name="Slide Number Placeholder 4">
            <a:extLst>
              <a:ext uri="{FF2B5EF4-FFF2-40B4-BE49-F238E27FC236}">
                <a16:creationId xmlns:a16="http://schemas.microsoft.com/office/drawing/2014/main" id="{605958D7-13DE-E3F8-865B-8112E109CC29}"/>
              </a:ext>
            </a:extLst>
          </p:cNvPr>
          <p:cNvSpPr>
            <a:spLocks noGrp="1"/>
          </p:cNvSpPr>
          <p:nvPr>
            <p:ph type="sldNum" sz="quarter" idx="12"/>
          </p:nvPr>
        </p:nvSpPr>
        <p:spPr/>
        <p:txBody>
          <a:bodyPr/>
          <a:lstStyle/>
          <a:p>
            <a:fld id="{3C840BCA-3826-9B45-9D49-BE94CFD5F39E}" type="slidenum">
              <a:rPr lang="en-US" smtClean="0"/>
              <a:pPr/>
              <a:t>5</a:t>
            </a:fld>
            <a:endParaRPr lang="en-US" dirty="0"/>
          </a:p>
        </p:txBody>
      </p:sp>
      <p:sp>
        <p:nvSpPr>
          <p:cNvPr id="6" name="Text Placeholder 5">
            <a:extLst>
              <a:ext uri="{FF2B5EF4-FFF2-40B4-BE49-F238E27FC236}">
                <a16:creationId xmlns:a16="http://schemas.microsoft.com/office/drawing/2014/main" id="{2730EC43-6D28-C82F-FE77-7C059D2A7B61}"/>
              </a:ext>
            </a:extLst>
          </p:cNvPr>
          <p:cNvSpPr>
            <a:spLocks noGrp="1"/>
          </p:cNvSpPr>
          <p:nvPr>
            <p:ph type="body" idx="1"/>
          </p:nvPr>
        </p:nvSpPr>
        <p:spPr/>
        <p:txBody>
          <a:bodyPr/>
          <a:lstStyle/>
          <a:p>
            <a:r>
              <a:rPr lang="en-US" dirty="0"/>
              <a:t>FY22 NDAA Sec 874 allowed the DOD to implement a pilot program for 100% employee-owned defense contractors</a:t>
            </a:r>
          </a:p>
          <a:p>
            <a:pPr lvl="1">
              <a:lnSpc>
                <a:spcPct val="100000"/>
              </a:lnSpc>
            </a:pPr>
            <a:r>
              <a:rPr lang="en-US" dirty="0"/>
              <a:t>Authorized a contracting officer to award a sole source follow-on to 100% ESOPs</a:t>
            </a:r>
          </a:p>
          <a:p>
            <a:pPr lvl="1">
              <a:lnSpc>
                <a:spcPct val="100000"/>
              </a:lnSpc>
            </a:pPr>
            <a:r>
              <a:rPr lang="en-US" dirty="0"/>
              <a:t>Limited to 9 uses due to the Paperwork Reduction Act</a:t>
            </a:r>
          </a:p>
          <a:p>
            <a:pPr marL="461963" lvl="1" indent="0">
              <a:lnSpc>
                <a:spcPct val="100000"/>
              </a:lnSpc>
              <a:buNone/>
            </a:pPr>
            <a:endParaRPr lang="en-US" dirty="0"/>
          </a:p>
          <a:p>
            <a:r>
              <a:rPr lang="en-US" dirty="0"/>
              <a:t>Further support in the FY24 NDAA Sec 872 for Sec 874 authorization</a:t>
            </a:r>
          </a:p>
          <a:p>
            <a:pPr lvl="1">
              <a:lnSpc>
                <a:spcPct val="100000"/>
              </a:lnSpc>
            </a:pPr>
            <a:r>
              <a:rPr lang="en-US" dirty="0"/>
              <a:t>Allows authority to be used once per contract</a:t>
            </a:r>
          </a:p>
          <a:p>
            <a:pPr lvl="1">
              <a:lnSpc>
                <a:spcPct val="100000"/>
              </a:lnSpc>
            </a:pPr>
            <a:r>
              <a:rPr lang="en-US" dirty="0"/>
              <a:t>Supports contracts awarded by </a:t>
            </a:r>
            <a:r>
              <a:rPr lang="en-US" u="sng" dirty="0"/>
              <a:t>and for </a:t>
            </a:r>
            <a:r>
              <a:rPr lang="en-US" dirty="0"/>
              <a:t>the DOD (e.g. GSA contracts allowed)</a:t>
            </a:r>
          </a:p>
          <a:p>
            <a:pPr lvl="1">
              <a:lnSpc>
                <a:spcPct val="100000"/>
              </a:lnSpc>
            </a:pPr>
            <a:r>
              <a:rPr lang="en-US" dirty="0"/>
              <a:t>Extends the pilot program until Dec 2029 – to collect data and see if the policy grows Defense 100% ESOPs</a:t>
            </a:r>
          </a:p>
          <a:p>
            <a:pPr lvl="1">
              <a:lnSpc>
                <a:spcPct val="100000"/>
              </a:lnSpc>
            </a:pPr>
            <a:r>
              <a:rPr lang="en-US" dirty="0"/>
              <a:t>Clarifies subcontracting limitations</a:t>
            </a:r>
          </a:p>
          <a:p>
            <a:pPr lvl="1">
              <a:lnSpc>
                <a:spcPct val="100000"/>
              </a:lnSpc>
            </a:pPr>
            <a:r>
              <a:rPr lang="en-US" dirty="0"/>
              <a:t>Encouraged the DoD to prescribe rule making</a:t>
            </a:r>
          </a:p>
          <a:p>
            <a:pPr lvl="2">
              <a:lnSpc>
                <a:spcPct val="100000"/>
              </a:lnSpc>
            </a:pPr>
            <a:endParaRPr lang="en-US" dirty="0"/>
          </a:p>
          <a:p>
            <a:pPr>
              <a:lnSpc>
                <a:spcPct val="100000"/>
              </a:lnSpc>
            </a:pPr>
            <a:endParaRPr lang="en-US" sz="1800" dirty="0"/>
          </a:p>
        </p:txBody>
      </p:sp>
    </p:spTree>
    <p:extLst>
      <p:ext uri="{BB962C8B-B14F-4D97-AF65-F5344CB8AC3E}">
        <p14:creationId xmlns:p14="http://schemas.microsoft.com/office/powerpoint/2010/main" val="63217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36B3-A08B-1F5D-31AC-A03F76929A68}"/>
              </a:ext>
            </a:extLst>
          </p:cNvPr>
          <p:cNvSpPr>
            <a:spLocks noGrp="1"/>
          </p:cNvSpPr>
          <p:nvPr>
            <p:ph type="title"/>
          </p:nvPr>
        </p:nvSpPr>
        <p:spPr/>
        <p:txBody>
          <a:bodyPr/>
          <a:lstStyle/>
          <a:p>
            <a:r>
              <a:rPr lang="en-US" dirty="0"/>
              <a:t>DFARS Implementation</a:t>
            </a:r>
          </a:p>
        </p:txBody>
      </p:sp>
      <p:sp>
        <p:nvSpPr>
          <p:cNvPr id="5" name="Slide Number Placeholder 4">
            <a:extLst>
              <a:ext uri="{FF2B5EF4-FFF2-40B4-BE49-F238E27FC236}">
                <a16:creationId xmlns:a16="http://schemas.microsoft.com/office/drawing/2014/main" id="{605958D7-13DE-E3F8-865B-8112E109CC29}"/>
              </a:ext>
            </a:extLst>
          </p:cNvPr>
          <p:cNvSpPr>
            <a:spLocks noGrp="1"/>
          </p:cNvSpPr>
          <p:nvPr>
            <p:ph type="sldNum" sz="quarter" idx="12"/>
          </p:nvPr>
        </p:nvSpPr>
        <p:spPr/>
        <p:txBody>
          <a:bodyPr/>
          <a:lstStyle/>
          <a:p>
            <a:fld id="{3C840BCA-3826-9B45-9D49-BE94CFD5F39E}" type="slidenum">
              <a:rPr lang="en-US" smtClean="0"/>
              <a:pPr/>
              <a:t>6</a:t>
            </a:fld>
            <a:endParaRPr lang="en-US" dirty="0"/>
          </a:p>
        </p:txBody>
      </p:sp>
      <p:sp>
        <p:nvSpPr>
          <p:cNvPr id="6" name="Text Placeholder 5">
            <a:extLst>
              <a:ext uri="{FF2B5EF4-FFF2-40B4-BE49-F238E27FC236}">
                <a16:creationId xmlns:a16="http://schemas.microsoft.com/office/drawing/2014/main" id="{2730EC43-6D28-C82F-FE77-7C059D2A7B61}"/>
              </a:ext>
            </a:extLst>
          </p:cNvPr>
          <p:cNvSpPr>
            <a:spLocks noGrp="1"/>
          </p:cNvSpPr>
          <p:nvPr>
            <p:ph type="body" idx="1"/>
          </p:nvPr>
        </p:nvSpPr>
        <p:spPr/>
        <p:txBody>
          <a:bodyPr/>
          <a:lstStyle/>
          <a:p>
            <a:pPr>
              <a:lnSpc>
                <a:spcPct val="100000"/>
              </a:lnSpc>
            </a:pPr>
            <a:r>
              <a:rPr lang="en-US" dirty="0">
                <a:latin typeface="Arial Narrow" panose="020B0606020202030204" pitchFamily="34" charset="0"/>
              </a:rPr>
              <a:t>OSD/Defense Pricing and Contracting published the final rule on 10 October 2024 (</a:t>
            </a:r>
            <a:r>
              <a:rPr lang="en-US" u="sng" dirty="0">
                <a:solidFill>
                  <a:srgbClr val="467886"/>
                </a:solidFill>
                <a:effectLst/>
                <a:latin typeface="Arial Narrow" panose="020B0606020202030204" pitchFamily="34" charset="0"/>
                <a:ea typeface="Calibri" panose="020F0502020204030204" pitchFamily="34" charset="0"/>
                <a:cs typeface="Calibri" panose="020F0502020204030204" pitchFamily="34" charset="0"/>
                <a:hlinkClick r:id="rId2"/>
              </a:rPr>
              <a:t>here</a:t>
            </a:r>
            <a:r>
              <a:rPr lang="en-US" u="sng" dirty="0">
                <a:solidFill>
                  <a:srgbClr val="467886"/>
                </a:solidFill>
                <a:effectLst/>
                <a:latin typeface="Arial Narrow" panose="020B0606020202030204" pitchFamily="34" charset="0"/>
                <a:ea typeface="Calibri" panose="020F0502020204030204" pitchFamily="34" charset="0"/>
                <a:cs typeface="Calibri" panose="020F0502020204030204" pitchFamily="34" charset="0"/>
              </a:rPr>
              <a:t>)</a:t>
            </a:r>
          </a:p>
          <a:p>
            <a:pPr lvl="1">
              <a:lnSpc>
                <a:spcPct val="100000"/>
              </a:lnSpc>
            </a:pPr>
            <a:r>
              <a:rPr lang="en-US" sz="1800" dirty="0">
                <a:latin typeface="Arial Narrow" panose="020B0606020202030204" pitchFamily="34" charset="0"/>
                <a:cs typeface="Calibri" panose="020F0502020204030204" pitchFamily="34" charset="0"/>
              </a:rPr>
              <a:t>Rule, DFARS 270.1, is effective 25 Nov 2024</a:t>
            </a:r>
          </a:p>
          <a:p>
            <a:pPr lvl="1">
              <a:lnSpc>
                <a:spcPct val="100000"/>
              </a:lnSpc>
            </a:pPr>
            <a:r>
              <a:rPr lang="en-US" sz="1800" dirty="0">
                <a:latin typeface="Arial Narrow" panose="020B0606020202030204" pitchFamily="34" charset="0"/>
                <a:cs typeface="Calibri" panose="020F0502020204030204" pitchFamily="34" charset="0"/>
              </a:rPr>
              <a:t>Rule is in new Part 270, which was created as part of the rule’s implementation</a:t>
            </a:r>
          </a:p>
          <a:p>
            <a:pPr>
              <a:lnSpc>
                <a:spcPct val="100000"/>
              </a:lnSpc>
            </a:pPr>
            <a:r>
              <a:rPr lang="en-US">
                <a:latin typeface="Arial Narrow" panose="020B0606020202030204" pitchFamily="34" charset="0"/>
                <a:cs typeface="Calibri" panose="020F0502020204030204" pitchFamily="34" charset="0"/>
              </a:rPr>
              <a:t>The Pilot </a:t>
            </a:r>
            <a:r>
              <a:rPr lang="en-US" dirty="0">
                <a:latin typeface="Arial Narrow" panose="020B0606020202030204" pitchFamily="34" charset="0"/>
                <a:cs typeface="Calibri" panose="020F0502020204030204" pitchFamily="34" charset="0"/>
              </a:rPr>
              <a:t>Program allows:</a:t>
            </a:r>
          </a:p>
          <a:p>
            <a:pPr lvl="1">
              <a:lnSpc>
                <a:spcPct val="100000"/>
              </a:lnSpc>
            </a:pPr>
            <a:r>
              <a:rPr lang="en-US" sz="1800" dirty="0">
                <a:latin typeface="Arial Narrow" panose="020B0606020202030204" pitchFamily="34" charset="0"/>
                <a:cs typeface="Calibri" panose="020F0502020204030204" pitchFamily="34" charset="0"/>
              </a:rPr>
              <a:t>A Contracting Officer to award a sole-source follow-on contract (one-time) provided:</a:t>
            </a:r>
          </a:p>
          <a:p>
            <a:pPr lvl="2">
              <a:lnSpc>
                <a:spcPct val="100000"/>
              </a:lnSpc>
            </a:pPr>
            <a:r>
              <a:rPr lang="en-US" dirty="0">
                <a:latin typeface="Arial Narrow" panose="020B0606020202030204" pitchFamily="34" charset="0"/>
                <a:cs typeface="Calibri" panose="020F0502020204030204" pitchFamily="34" charset="0"/>
              </a:rPr>
              <a:t>The contractor is 100% employee-owned</a:t>
            </a:r>
          </a:p>
          <a:p>
            <a:pPr lvl="2">
              <a:lnSpc>
                <a:spcPct val="100000"/>
              </a:lnSpc>
            </a:pPr>
            <a:r>
              <a:rPr lang="en-US" dirty="0">
                <a:latin typeface="Arial Narrow" panose="020B0606020202030204" pitchFamily="34" charset="0"/>
                <a:cs typeface="Calibri" panose="020F0502020204030204" pitchFamily="34" charset="0"/>
              </a:rPr>
              <a:t>An S Corporation</a:t>
            </a:r>
          </a:p>
          <a:p>
            <a:pPr lvl="2">
              <a:lnSpc>
                <a:spcPct val="100000"/>
              </a:lnSpc>
            </a:pPr>
            <a:r>
              <a:rPr lang="en-US" dirty="0">
                <a:latin typeface="Arial Narrow" panose="020B0606020202030204" pitchFamily="34" charset="0"/>
                <a:cs typeface="Calibri" panose="020F0502020204030204" pitchFamily="34" charset="0"/>
              </a:rPr>
              <a:t>Preforming satisfactorily</a:t>
            </a:r>
          </a:p>
          <a:p>
            <a:pPr>
              <a:lnSpc>
                <a:spcPct val="100000"/>
              </a:lnSpc>
            </a:pPr>
            <a:r>
              <a:rPr lang="en-US" dirty="0">
                <a:latin typeface="Arial Narrow" panose="020B0606020202030204" pitchFamily="34" charset="0"/>
                <a:cs typeface="Calibri" panose="020F0502020204030204" pitchFamily="34" charset="0"/>
              </a:rPr>
              <a:t>Uses:</a:t>
            </a:r>
          </a:p>
          <a:p>
            <a:pPr lvl="1">
              <a:lnSpc>
                <a:spcPct val="100000"/>
              </a:lnSpc>
            </a:pPr>
            <a:r>
              <a:rPr lang="en-US" sz="1800" dirty="0">
                <a:latin typeface="Arial Narrow" panose="020B0606020202030204" pitchFamily="34" charset="0"/>
                <a:cs typeface="Calibri" panose="020F0502020204030204" pitchFamily="34" charset="0"/>
              </a:rPr>
              <a:t>Any type of contract – for “… continued development, production, or provision of products or services that are the same or substantially similar to those procured under the prior contract awarded….”</a:t>
            </a:r>
          </a:p>
          <a:p>
            <a:pPr>
              <a:lnSpc>
                <a:spcPct val="100000"/>
              </a:lnSpc>
            </a:pPr>
            <a:r>
              <a:rPr lang="en-US" dirty="0">
                <a:latin typeface="Arial Narrow" panose="020B0606020202030204" pitchFamily="34" charset="0"/>
                <a:cs typeface="Calibri" panose="020F0502020204030204" pitchFamily="34" charset="0"/>
              </a:rPr>
              <a:t>The Application Process</a:t>
            </a:r>
            <a:endParaRPr lang="en-US" sz="1800" dirty="0">
              <a:latin typeface="Arial Narrow" panose="020B0606020202030204" pitchFamily="34" charset="0"/>
              <a:cs typeface="Calibri" panose="020F0502020204030204" pitchFamily="34" charset="0"/>
            </a:endParaRPr>
          </a:p>
          <a:p>
            <a:pPr lvl="1">
              <a:lnSpc>
                <a:spcPct val="100000"/>
              </a:lnSpc>
            </a:pPr>
            <a:r>
              <a:rPr lang="en-US" sz="1800" dirty="0">
                <a:latin typeface="Arial Narrow" panose="020B0606020202030204" pitchFamily="34" charset="0"/>
                <a:cs typeface="Calibri" panose="020F0502020204030204" pitchFamily="34" charset="0"/>
              </a:rPr>
              <a:t>The Contracting Officer will submit a short form to OSD/DPC for sole-source approval (see backup) </a:t>
            </a:r>
          </a:p>
          <a:p>
            <a:pPr lvl="1">
              <a:lnSpc>
                <a:spcPct val="100000"/>
              </a:lnSpc>
            </a:pPr>
            <a:endParaRPr lang="en-US" sz="1400" dirty="0"/>
          </a:p>
        </p:txBody>
      </p:sp>
    </p:spTree>
    <p:extLst>
      <p:ext uri="{BB962C8B-B14F-4D97-AF65-F5344CB8AC3E}">
        <p14:creationId xmlns:p14="http://schemas.microsoft.com/office/powerpoint/2010/main" val="3971610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36B3-A08B-1F5D-31AC-A03F76929A68}"/>
              </a:ext>
            </a:extLst>
          </p:cNvPr>
          <p:cNvSpPr>
            <a:spLocks noGrp="1"/>
          </p:cNvSpPr>
          <p:nvPr>
            <p:ph type="title"/>
          </p:nvPr>
        </p:nvSpPr>
        <p:spPr/>
        <p:txBody>
          <a:bodyPr>
            <a:noAutofit/>
          </a:bodyPr>
          <a:lstStyle/>
          <a:p>
            <a:r>
              <a:rPr lang="en-US" sz="2100" dirty="0"/>
              <a:t>DoD Pilot Program to Incentivize Contracting with Employee-Owned Businesses (1 of 2)</a:t>
            </a:r>
          </a:p>
        </p:txBody>
      </p:sp>
      <p:sp>
        <p:nvSpPr>
          <p:cNvPr id="5" name="Slide Number Placeholder 4">
            <a:extLst>
              <a:ext uri="{FF2B5EF4-FFF2-40B4-BE49-F238E27FC236}">
                <a16:creationId xmlns:a16="http://schemas.microsoft.com/office/drawing/2014/main" id="{605958D7-13DE-E3F8-865B-8112E109CC29}"/>
              </a:ext>
            </a:extLst>
          </p:cNvPr>
          <p:cNvSpPr>
            <a:spLocks noGrp="1"/>
          </p:cNvSpPr>
          <p:nvPr>
            <p:ph type="sldNum" sz="quarter" idx="12"/>
          </p:nvPr>
        </p:nvSpPr>
        <p:spPr/>
        <p:txBody>
          <a:bodyPr/>
          <a:lstStyle/>
          <a:p>
            <a:fld id="{3C840BCA-3826-9B45-9D49-BE94CFD5F39E}" type="slidenum">
              <a:rPr lang="en-US" smtClean="0"/>
              <a:pPr/>
              <a:t>7</a:t>
            </a:fld>
            <a:endParaRPr lang="en-US" dirty="0"/>
          </a:p>
        </p:txBody>
      </p:sp>
      <p:sp>
        <p:nvSpPr>
          <p:cNvPr id="6" name="Text Placeholder 5">
            <a:extLst>
              <a:ext uri="{FF2B5EF4-FFF2-40B4-BE49-F238E27FC236}">
                <a16:creationId xmlns:a16="http://schemas.microsoft.com/office/drawing/2014/main" id="{2730EC43-6D28-C82F-FE77-7C059D2A7B61}"/>
              </a:ext>
            </a:extLst>
          </p:cNvPr>
          <p:cNvSpPr>
            <a:spLocks noGrp="1"/>
          </p:cNvSpPr>
          <p:nvPr>
            <p:ph type="body" idx="1"/>
          </p:nvPr>
        </p:nvSpPr>
        <p:spPr/>
        <p:txBody>
          <a:bodyPr/>
          <a:lstStyle/>
          <a:p>
            <a:pPr>
              <a:lnSpc>
                <a:spcPct val="100000"/>
              </a:lnSpc>
            </a:pPr>
            <a:r>
              <a:rPr lang="en-US" sz="2000" dirty="0"/>
              <a:t>270.102 – Policy.</a:t>
            </a:r>
          </a:p>
          <a:p>
            <a:r>
              <a:rPr lang="en-US" sz="1400" dirty="0"/>
              <a:t>(a) The contracting officer may only award one sole-source, follow-on contract to the incumbent contractor if—</a:t>
            </a:r>
          </a:p>
          <a:p>
            <a:pPr marL="687388" indent="-687388"/>
            <a:r>
              <a:rPr lang="en-US" sz="1400" dirty="0"/>
              <a:t>(1) The contractor has represented that it is a qualified business; and</a:t>
            </a:r>
          </a:p>
          <a:p>
            <a:pPr marL="687388" indent="-687388"/>
            <a:r>
              <a:rPr lang="en-US" sz="1400" dirty="0"/>
              <a:t>(2) The contract is for the continued development, production, or provision of products or services that are the same as or substantially similar to those procured under the prior contract awarded to the contractor by or for DoD.</a:t>
            </a:r>
          </a:p>
          <a:p>
            <a:r>
              <a:rPr lang="en-US" sz="1400" dirty="0"/>
              <a:t>(b) The contracting officer shall justify the use of a sole-source contract in accordance with FAR 6.303 and 6.304 and cite FAR 6.302-5 as the exception to full and open competition</a:t>
            </a:r>
          </a:p>
          <a:p>
            <a:pPr>
              <a:lnSpc>
                <a:spcPct val="100000"/>
              </a:lnSpc>
            </a:pPr>
            <a:r>
              <a:rPr lang="en-US" sz="2000" dirty="0"/>
              <a:t>270.103 – Limitations.</a:t>
            </a:r>
          </a:p>
          <a:p>
            <a:r>
              <a:rPr lang="en-US" sz="1400" dirty="0"/>
              <a:t>(a) Participation in the pilot program is subject to approval by the Under Secretary of Defense (Acquisition and Sustainment), Office of the Principal Director, Defense Pricing, Contracting, and Acquisition Policy (Contract Policy). Only a contracting officer may submit an application to participate in the pilot program. See PGI 270.104(a).</a:t>
            </a:r>
          </a:p>
          <a:p>
            <a:r>
              <a:rPr lang="en-US" sz="1400" dirty="0"/>
              <a:t>(b) Contracting officers shall only award—</a:t>
            </a:r>
          </a:p>
          <a:p>
            <a:pPr marL="687388" indent="-687388"/>
            <a:r>
              <a:rPr lang="en-US" sz="1400" dirty="0"/>
              <a:t>(1) One sole-source, follow-on contract per predecessor contract to the incumbent contractor unless waived by the head of the contracting activity, delegable to a level no lower than one level above the contracting officer;</a:t>
            </a:r>
          </a:p>
          <a:p>
            <a:pPr marL="687388" indent="-687388"/>
            <a:r>
              <a:rPr lang="en-US" sz="1400" dirty="0"/>
              <a:t>(2) Contracts to qualified businesses that have a minimum performance rating of satisfactory for the predecessor contract in the Contractor Performance Assessment Reporting System (see FAR subpart 42.15); and</a:t>
            </a:r>
          </a:p>
          <a:p>
            <a:pPr marL="687388" indent="-687388"/>
            <a:r>
              <a:rPr lang="en-US" sz="1400" dirty="0"/>
              <a:t>(3) Contracts to qualified businesses that have certified they will not pay more than 50 percent of the amount paid by the Government for contract performance to subcontractors that are not qualified businesses, except for subcontracts for materials not available from another qualified business when the contract is for products, unless waived by the head of the contracting activity, delegable to a level no lower than one level above the contracting officer.</a:t>
            </a:r>
            <a:endParaRPr lang="en-US" dirty="0"/>
          </a:p>
        </p:txBody>
      </p:sp>
    </p:spTree>
    <p:extLst>
      <p:ext uri="{BB962C8B-B14F-4D97-AF65-F5344CB8AC3E}">
        <p14:creationId xmlns:p14="http://schemas.microsoft.com/office/powerpoint/2010/main" val="37298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36B3-A08B-1F5D-31AC-A03F76929A68}"/>
              </a:ext>
            </a:extLst>
          </p:cNvPr>
          <p:cNvSpPr>
            <a:spLocks noGrp="1"/>
          </p:cNvSpPr>
          <p:nvPr>
            <p:ph type="title"/>
          </p:nvPr>
        </p:nvSpPr>
        <p:spPr/>
        <p:txBody>
          <a:bodyPr>
            <a:noAutofit/>
          </a:bodyPr>
          <a:lstStyle/>
          <a:p>
            <a:r>
              <a:rPr lang="en-US" sz="2100" dirty="0"/>
              <a:t>DoD Pilot Program to Incentivize Contracting with Employee-Owned Businesses (2 of 2)</a:t>
            </a:r>
          </a:p>
        </p:txBody>
      </p:sp>
      <p:sp>
        <p:nvSpPr>
          <p:cNvPr id="5" name="Slide Number Placeholder 4">
            <a:extLst>
              <a:ext uri="{FF2B5EF4-FFF2-40B4-BE49-F238E27FC236}">
                <a16:creationId xmlns:a16="http://schemas.microsoft.com/office/drawing/2014/main" id="{605958D7-13DE-E3F8-865B-8112E109CC29}"/>
              </a:ext>
            </a:extLst>
          </p:cNvPr>
          <p:cNvSpPr>
            <a:spLocks noGrp="1"/>
          </p:cNvSpPr>
          <p:nvPr>
            <p:ph type="sldNum" sz="quarter" idx="12"/>
          </p:nvPr>
        </p:nvSpPr>
        <p:spPr/>
        <p:txBody>
          <a:bodyPr/>
          <a:lstStyle/>
          <a:p>
            <a:fld id="{3C840BCA-3826-9B45-9D49-BE94CFD5F39E}" type="slidenum">
              <a:rPr lang="en-US" smtClean="0"/>
              <a:pPr/>
              <a:t>8</a:t>
            </a:fld>
            <a:endParaRPr lang="en-US" dirty="0"/>
          </a:p>
        </p:txBody>
      </p:sp>
      <p:sp>
        <p:nvSpPr>
          <p:cNvPr id="6" name="Text Placeholder 5">
            <a:extLst>
              <a:ext uri="{FF2B5EF4-FFF2-40B4-BE49-F238E27FC236}">
                <a16:creationId xmlns:a16="http://schemas.microsoft.com/office/drawing/2014/main" id="{2730EC43-6D28-C82F-FE77-7C059D2A7B61}"/>
              </a:ext>
            </a:extLst>
          </p:cNvPr>
          <p:cNvSpPr>
            <a:spLocks noGrp="1"/>
          </p:cNvSpPr>
          <p:nvPr>
            <p:ph type="body" idx="1"/>
          </p:nvPr>
        </p:nvSpPr>
        <p:spPr/>
        <p:txBody>
          <a:bodyPr/>
          <a:lstStyle/>
          <a:p>
            <a:pPr>
              <a:lnSpc>
                <a:spcPct val="100000"/>
              </a:lnSpc>
            </a:pPr>
            <a:r>
              <a:rPr lang="en-US" sz="2000" dirty="0"/>
              <a:t>270.104 – Procedures.</a:t>
            </a:r>
          </a:p>
          <a:p>
            <a:r>
              <a:rPr lang="en-US" sz="1400" dirty="0"/>
              <a:t>See PGI 270.104 for procedures and information concerning the pilot program</a:t>
            </a:r>
          </a:p>
          <a:p>
            <a:pPr marL="0" indent="0">
              <a:buNone/>
            </a:pPr>
            <a:endParaRPr lang="en-US" sz="1400" dirty="0"/>
          </a:p>
          <a:p>
            <a:r>
              <a:rPr lang="en-US" sz="2000" dirty="0"/>
              <a:t>270.105 - Solicitation provisions and contract clause.</a:t>
            </a:r>
          </a:p>
          <a:p>
            <a:r>
              <a:rPr lang="en-US" sz="1400" dirty="0"/>
              <a:t>a) Use the provision at 252.270-7000, Pilot Program to Incentivize Contracting with Employee-Owned Businesses—Representation, in solicitations, including solicitations using FAR part 12 procedures for the acquisition of commercial products and commercial services, except for solicitations solely for the acquisition of commercially available off-the-shelf (COTS) items, that include the clause at 252.270-7002, Pilot Program to Incentivize Contracting with Employee-Owned Businesses.</a:t>
            </a:r>
          </a:p>
          <a:p>
            <a:r>
              <a:rPr lang="en-US" sz="1400" dirty="0"/>
              <a:t>(b) Unless waived in accordance with 270.103(b)(3), use the provision at 252.270-7001, Pilot Program to Incentivize Contracting with Employee-Owned Businesses—Subcontracting Certification, in solicitations, including solicitations using FAR part 12 procedures for the acquisition of commercial products and commercial services, except for solicitations solely for the acquisition of COTS items, that include the clause at 252.270-7002, Pilot Program to Incentivize Contracting with Employee-Owned Businesses. </a:t>
            </a:r>
          </a:p>
          <a:p>
            <a:r>
              <a:rPr lang="en-US" sz="1400" dirty="0"/>
              <a:t>(c) Use the clause at 252.270-7002, Pilot Program to Incentivize Contracting with Employee-Owned Businesses, in solicitations and contracts, including solicitations and contracts using FAR part 12 procedures for the acquisition of commercial products and commercial services, except for solicitations and contracts solely for the acquisition of COTS items, for approved pilot program acquisitions.</a:t>
            </a:r>
            <a:endParaRPr lang="en-US" sz="1800" dirty="0"/>
          </a:p>
        </p:txBody>
      </p:sp>
    </p:spTree>
    <p:extLst>
      <p:ext uri="{BB962C8B-B14F-4D97-AF65-F5344CB8AC3E}">
        <p14:creationId xmlns:p14="http://schemas.microsoft.com/office/powerpoint/2010/main" val="274275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36B3-A08B-1F5D-31AC-A03F76929A68}"/>
              </a:ext>
            </a:extLst>
          </p:cNvPr>
          <p:cNvSpPr>
            <a:spLocks noGrp="1"/>
          </p:cNvSpPr>
          <p:nvPr>
            <p:ph type="title"/>
          </p:nvPr>
        </p:nvSpPr>
        <p:spPr/>
        <p:txBody>
          <a:bodyPr/>
          <a:lstStyle/>
          <a:p>
            <a:r>
              <a:rPr lang="en-US" dirty="0"/>
              <a:t>For More Information</a:t>
            </a:r>
          </a:p>
        </p:txBody>
      </p:sp>
      <p:sp>
        <p:nvSpPr>
          <p:cNvPr id="5" name="Slide Number Placeholder 4">
            <a:extLst>
              <a:ext uri="{FF2B5EF4-FFF2-40B4-BE49-F238E27FC236}">
                <a16:creationId xmlns:a16="http://schemas.microsoft.com/office/drawing/2014/main" id="{605958D7-13DE-E3F8-865B-8112E109CC29}"/>
              </a:ext>
            </a:extLst>
          </p:cNvPr>
          <p:cNvSpPr>
            <a:spLocks noGrp="1"/>
          </p:cNvSpPr>
          <p:nvPr>
            <p:ph type="sldNum" sz="quarter" idx="12"/>
          </p:nvPr>
        </p:nvSpPr>
        <p:spPr/>
        <p:txBody>
          <a:bodyPr/>
          <a:lstStyle/>
          <a:p>
            <a:fld id="{3C840BCA-3826-9B45-9D49-BE94CFD5F39E}" type="slidenum">
              <a:rPr lang="en-US" smtClean="0"/>
              <a:pPr/>
              <a:t>9</a:t>
            </a:fld>
            <a:endParaRPr lang="en-US" dirty="0"/>
          </a:p>
        </p:txBody>
      </p:sp>
      <p:sp>
        <p:nvSpPr>
          <p:cNvPr id="6" name="Text Placeholder 5">
            <a:extLst>
              <a:ext uri="{FF2B5EF4-FFF2-40B4-BE49-F238E27FC236}">
                <a16:creationId xmlns:a16="http://schemas.microsoft.com/office/drawing/2014/main" id="{2730EC43-6D28-C82F-FE77-7C059D2A7B61}"/>
              </a:ext>
            </a:extLst>
          </p:cNvPr>
          <p:cNvSpPr>
            <a:spLocks noGrp="1"/>
          </p:cNvSpPr>
          <p:nvPr>
            <p:ph type="body" idx="1"/>
          </p:nvPr>
        </p:nvSpPr>
        <p:spPr/>
        <p:txBody>
          <a:bodyPr/>
          <a:lstStyle/>
          <a:p>
            <a:pPr>
              <a:lnSpc>
                <a:spcPct val="100000"/>
              </a:lnSpc>
            </a:pPr>
            <a:r>
              <a:rPr lang="en-US" dirty="0"/>
              <a:t>OSD/Defense Pricing and Contracting</a:t>
            </a:r>
          </a:p>
          <a:p>
            <a:pPr lvl="1">
              <a:lnSpc>
                <a:spcPct val="100000"/>
              </a:lnSpc>
            </a:pPr>
            <a:r>
              <a:rPr lang="en-US" dirty="0"/>
              <a:t>Ms. Adeline </a:t>
            </a:r>
            <a:r>
              <a:rPr lang="en-US" dirty="0" err="1"/>
              <a:t>Maissonet</a:t>
            </a:r>
            <a:r>
              <a:rPr lang="en-US" dirty="0"/>
              <a:t>, who can be reached at </a:t>
            </a:r>
            <a:r>
              <a:rPr lang="en-US" dirty="0">
                <a:hlinkClick r:id="rId2"/>
              </a:rPr>
              <a:t>osd.pentagon.ousd-a-smbx.dpc-cp@mail.mil</a:t>
            </a:r>
            <a:endParaRPr lang="en-US" dirty="0"/>
          </a:p>
          <a:p>
            <a:pPr marL="461963" lvl="1" indent="0">
              <a:lnSpc>
                <a:spcPct val="100000"/>
              </a:lnSpc>
              <a:buNone/>
            </a:pPr>
            <a:endParaRPr lang="en-US" sz="2000" dirty="0"/>
          </a:p>
          <a:p>
            <a:pPr lvl="1">
              <a:lnSpc>
                <a:spcPct val="100000"/>
              </a:lnSpc>
            </a:pPr>
            <a:endParaRPr lang="en-US" dirty="0"/>
          </a:p>
        </p:txBody>
      </p:sp>
    </p:spTree>
    <p:extLst>
      <p:ext uri="{BB962C8B-B14F-4D97-AF65-F5344CB8AC3E}">
        <p14:creationId xmlns:p14="http://schemas.microsoft.com/office/powerpoint/2010/main" val="2056268801"/>
      </p:ext>
    </p:extLst>
  </p:cSld>
  <p:clrMapOvr>
    <a:masterClrMapping/>
  </p:clrMapOvr>
</p:sld>
</file>

<file path=ppt/theme/theme1.xml><?xml version="1.0" encoding="utf-8"?>
<a:theme xmlns:a="http://schemas.openxmlformats.org/drawingml/2006/main" name="Office Theme">
  <a:themeElements>
    <a:clrScheme name="MTSI-2023 2">
      <a:dk1>
        <a:srgbClr val="000000"/>
      </a:dk1>
      <a:lt1>
        <a:srgbClr val="FFFFFF"/>
      </a:lt1>
      <a:dk2>
        <a:srgbClr val="44546A"/>
      </a:dk2>
      <a:lt2>
        <a:srgbClr val="E7E6E6"/>
      </a:lt2>
      <a:accent1>
        <a:srgbClr val="0D2F49"/>
      </a:accent1>
      <a:accent2>
        <a:srgbClr val="06E2D3"/>
      </a:accent2>
      <a:accent3>
        <a:srgbClr val="3CA3DC"/>
      </a:accent3>
      <a:accent4>
        <a:srgbClr val="553CB7"/>
      </a:accent4>
      <a:accent5>
        <a:srgbClr val="49B859"/>
      </a:accent5>
      <a:accent6>
        <a:srgbClr val="1B1BA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MTSI_PPT_Template-7.24" id="{782D0A10-5490-214E-8352-447FC549F65C}" vid="{557B2E86-7F4C-2442-BC82-FA8E2D08B395}"/>
    </a:ext>
  </a:extLst>
</a:theme>
</file>

<file path=ppt/theme/theme2.xml><?xml version="1.0" encoding="utf-8"?>
<a:theme xmlns:a="http://schemas.openxmlformats.org/drawingml/2006/main" name="MTSI Main [fullscreen]">
  <a:themeElements>
    <a:clrScheme name="MTSI">
      <a:dk1>
        <a:srgbClr val="2D3E52"/>
      </a:dk1>
      <a:lt1>
        <a:srgbClr val="F2F2F2"/>
      </a:lt1>
      <a:dk2>
        <a:srgbClr val="2D3E52"/>
      </a:dk2>
      <a:lt2>
        <a:srgbClr val="F2F2F2"/>
      </a:lt2>
      <a:accent1>
        <a:srgbClr val="48729A"/>
      </a:accent1>
      <a:accent2>
        <a:srgbClr val="6195CD"/>
      </a:accent2>
      <a:accent3>
        <a:srgbClr val="324F6B"/>
      </a:accent3>
      <a:accent4>
        <a:srgbClr val="8AB1DC"/>
      </a:accent4>
      <a:accent5>
        <a:srgbClr val="DAEDEF"/>
      </a:accent5>
      <a:accent6>
        <a:srgbClr val="6195CD"/>
      </a:accent6>
      <a:hlink>
        <a:srgbClr val="6195CD"/>
      </a:hlink>
      <a:folHlink>
        <a:srgbClr val="2D3E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TSI Main [fullscreen]">
  <a:themeElements>
    <a:clrScheme name="MTSI">
      <a:dk1>
        <a:srgbClr val="2D3E52"/>
      </a:dk1>
      <a:lt1>
        <a:srgbClr val="F2F2F2"/>
      </a:lt1>
      <a:dk2>
        <a:srgbClr val="2D3E52"/>
      </a:dk2>
      <a:lt2>
        <a:srgbClr val="F2F2F2"/>
      </a:lt2>
      <a:accent1>
        <a:srgbClr val="48729A"/>
      </a:accent1>
      <a:accent2>
        <a:srgbClr val="6195CD"/>
      </a:accent2>
      <a:accent3>
        <a:srgbClr val="324F6B"/>
      </a:accent3>
      <a:accent4>
        <a:srgbClr val="8AB1DC"/>
      </a:accent4>
      <a:accent5>
        <a:srgbClr val="DAEDEF"/>
      </a:accent5>
      <a:accent6>
        <a:srgbClr val="6195CD"/>
      </a:accent6>
      <a:hlink>
        <a:srgbClr val="6195CD"/>
      </a:hlink>
      <a:folHlink>
        <a:srgbClr val="2D3E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TSI Main [fullscreen]">
  <a:themeElements>
    <a:clrScheme name="MTSI">
      <a:dk1>
        <a:srgbClr val="2D3E52"/>
      </a:dk1>
      <a:lt1>
        <a:srgbClr val="F2F2F2"/>
      </a:lt1>
      <a:dk2>
        <a:srgbClr val="2D3E52"/>
      </a:dk2>
      <a:lt2>
        <a:srgbClr val="F2F2F2"/>
      </a:lt2>
      <a:accent1>
        <a:srgbClr val="48729A"/>
      </a:accent1>
      <a:accent2>
        <a:srgbClr val="6195CD"/>
      </a:accent2>
      <a:accent3>
        <a:srgbClr val="324F6B"/>
      </a:accent3>
      <a:accent4>
        <a:srgbClr val="8AB1DC"/>
      </a:accent4>
      <a:accent5>
        <a:srgbClr val="DAEDEF"/>
      </a:accent5>
      <a:accent6>
        <a:srgbClr val="6195CD"/>
      </a:accent6>
      <a:hlink>
        <a:srgbClr val="6195CD"/>
      </a:hlink>
      <a:folHlink>
        <a:srgbClr val="2D3E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TSI-PPT-theme-Main [fullscreen]">
  <a:themeElements>
    <a:clrScheme name="MTSI">
      <a:dk1>
        <a:srgbClr val="2D3E52"/>
      </a:dk1>
      <a:lt1>
        <a:srgbClr val="F2F2F2"/>
      </a:lt1>
      <a:dk2>
        <a:srgbClr val="2D3E52"/>
      </a:dk2>
      <a:lt2>
        <a:srgbClr val="F2F2F2"/>
      </a:lt2>
      <a:accent1>
        <a:srgbClr val="48729A"/>
      </a:accent1>
      <a:accent2>
        <a:srgbClr val="6195CD"/>
      </a:accent2>
      <a:accent3>
        <a:srgbClr val="324F6B"/>
      </a:accent3>
      <a:accent4>
        <a:srgbClr val="8AB1DC"/>
      </a:accent4>
      <a:accent5>
        <a:srgbClr val="DAEDEF"/>
      </a:accent5>
      <a:accent6>
        <a:srgbClr val="6195CD"/>
      </a:accent6>
      <a:hlink>
        <a:srgbClr val="6195CD"/>
      </a:hlink>
      <a:folHlink>
        <a:srgbClr val="2D3E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MTSI Main [fullscreen]">
  <a:themeElements>
    <a:clrScheme name="MTSI">
      <a:dk1>
        <a:srgbClr val="2D3E52"/>
      </a:dk1>
      <a:lt1>
        <a:srgbClr val="F2F2F2"/>
      </a:lt1>
      <a:dk2>
        <a:srgbClr val="2D3E52"/>
      </a:dk2>
      <a:lt2>
        <a:srgbClr val="F2F2F2"/>
      </a:lt2>
      <a:accent1>
        <a:srgbClr val="48729A"/>
      </a:accent1>
      <a:accent2>
        <a:srgbClr val="6195CD"/>
      </a:accent2>
      <a:accent3>
        <a:srgbClr val="324F6B"/>
      </a:accent3>
      <a:accent4>
        <a:srgbClr val="8AB1DC"/>
      </a:accent4>
      <a:accent5>
        <a:srgbClr val="DAEDEF"/>
      </a:accent5>
      <a:accent6>
        <a:srgbClr val="6195CD"/>
      </a:accent6>
      <a:hlink>
        <a:srgbClr val="6195CD"/>
      </a:hlink>
      <a:folHlink>
        <a:srgbClr val="2D3E5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2023-MTSI_PPT_Template</Template>
  <TotalTime>10932</TotalTime>
  <Words>1395</Words>
  <Application>Microsoft Office PowerPoint</Application>
  <PresentationFormat>Widescreen</PresentationFormat>
  <Paragraphs>104</Paragraphs>
  <Slides>10</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10</vt:i4>
      </vt:variant>
    </vt:vector>
  </HeadingPairs>
  <TitlesOfParts>
    <vt:vector size="22" baseType="lpstr">
      <vt:lpstr>Arial</vt:lpstr>
      <vt:lpstr>Arial Narrow</vt:lpstr>
      <vt:lpstr>Courier New</vt:lpstr>
      <vt:lpstr>Franklin Gothic Medium</vt:lpstr>
      <vt:lpstr>Franklin Gothic Medium Cond</vt:lpstr>
      <vt:lpstr>Open Sans</vt:lpstr>
      <vt:lpstr>Office Theme</vt:lpstr>
      <vt:lpstr>MTSI Main [fullscreen]</vt:lpstr>
      <vt:lpstr>1_MTSI Main [fullscreen]</vt:lpstr>
      <vt:lpstr>2_MTSI Main [fullscreen]</vt:lpstr>
      <vt:lpstr>MTSI-PPT-theme-Main [fullscreen]</vt:lpstr>
      <vt:lpstr>3_MTSI Main [fullscreen]</vt:lpstr>
      <vt:lpstr>PowerPoint Presentation</vt:lpstr>
      <vt:lpstr>Purpose &amp; Overview</vt:lpstr>
      <vt:lpstr>DoD’s Concern: The Consolidation of the DIB</vt:lpstr>
      <vt:lpstr>Why did Congress turn to ESOPs for a Solution?</vt:lpstr>
      <vt:lpstr>Congressional Legislation that led to DFARS 270.1</vt:lpstr>
      <vt:lpstr>DFARS Implementation</vt:lpstr>
      <vt:lpstr>DoD Pilot Program to Incentivize Contracting with Employee-Owned Businesses (1 of 2)</vt:lpstr>
      <vt:lpstr>DoD Pilot Program to Incentivize Contracting with Employee-Owned Businesses (2 of 2)</vt:lpstr>
      <vt:lpstr>For More Information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Solomon</dc:creator>
  <cp:lastModifiedBy>Mike Williams</cp:lastModifiedBy>
  <cp:revision>97</cp:revision>
  <cp:lastPrinted>2024-02-28T15:00:33Z</cp:lastPrinted>
  <dcterms:created xsi:type="dcterms:W3CDTF">2023-10-17T18:21:22Z</dcterms:created>
  <dcterms:modified xsi:type="dcterms:W3CDTF">2025-02-04T17:08:31Z</dcterms:modified>
</cp:coreProperties>
</file>